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heme/themeOverride1.xml" ContentType="application/vnd.openxmlformats-officedocument.themeOverride+xml"/>
  <Override PartName="/ppt/notesSlides/notesSlide3.xml" ContentType="application/vnd.openxmlformats-officedocument.presentationml.notesSlide+xml"/>
  <Override PartName="/ppt/theme/themeOverride2.xml" ContentType="application/vnd.openxmlformats-officedocument.themeOverride+xml"/>
  <Override PartName="/ppt/notesSlides/notesSlide4.xml" ContentType="application/vnd.openxmlformats-officedocument.presentationml.notesSlide+xml"/>
  <Override PartName="/ppt/theme/themeOverride3.xml" ContentType="application/vnd.openxmlformats-officedocument.themeOverride+xml"/>
  <Override PartName="/ppt/notesSlides/notesSlide5.xml" ContentType="application/vnd.openxmlformats-officedocument.presentationml.notesSlide+xml"/>
  <Override PartName="/ppt/theme/themeOverride4.xml" ContentType="application/vnd.openxmlformats-officedocument.themeOverride+xml"/>
  <Override PartName="/ppt/notesSlides/notesSlide6.xml" ContentType="application/vnd.openxmlformats-officedocument.presentationml.notesSlide+xml"/>
  <Override PartName="/ppt/theme/themeOverride5.xml" ContentType="application/vnd.openxmlformats-officedocument.themeOverride+xml"/>
  <Override PartName="/ppt/notesSlides/notesSlide7.xml" ContentType="application/vnd.openxmlformats-officedocument.presentationml.notesSlide+xml"/>
  <Override PartName="/ppt/theme/themeOverride6.xml" ContentType="application/vnd.openxmlformats-officedocument.themeOverride+xml"/>
  <Override PartName="/ppt/notesSlides/notesSlide8.xml" ContentType="application/vnd.openxmlformats-officedocument.presentationml.notesSlide+xml"/>
  <Override PartName="/ppt/theme/themeOverride7.xml" ContentType="application/vnd.openxmlformats-officedocument.themeOverride+xml"/>
  <Override PartName="/ppt/notesSlides/notesSlide9.xml" ContentType="application/vnd.openxmlformats-officedocument.presentationml.notesSlide+xml"/>
  <Override PartName="/ppt/theme/themeOverride8.xml" ContentType="application/vnd.openxmlformats-officedocument.themeOverride+xml"/>
  <Override PartName="/ppt/notesSlides/notesSlide10.xml" ContentType="application/vnd.openxmlformats-officedocument.presentationml.notesSlide+xml"/>
  <Override PartName="/ppt/theme/themeOverride9.xml" ContentType="application/vnd.openxmlformats-officedocument.themeOverride+xml"/>
  <Override PartName="/ppt/notesSlides/notesSlide11.xml" ContentType="application/vnd.openxmlformats-officedocument.presentationml.notesSlide+xml"/>
  <Override PartName="/ppt/theme/themeOverride10.xml" ContentType="application/vnd.openxmlformats-officedocument.themeOverride+xml"/>
  <Override PartName="/ppt/notesSlides/notesSlide12.xml" ContentType="application/vnd.openxmlformats-officedocument.presentationml.notesSlide+xml"/>
  <Override PartName="/ppt/theme/themeOverride11.xml" ContentType="application/vnd.openxmlformats-officedocument.themeOverride+xml"/>
  <Override PartName="/ppt/notesSlides/notesSlide13.xml" ContentType="application/vnd.openxmlformats-officedocument.presentationml.notesSlide+xml"/>
  <Override PartName="/ppt/theme/themeOverride12.xml" ContentType="application/vnd.openxmlformats-officedocument.themeOverr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4097" r:id="rId1"/>
  </p:sldMasterIdLst>
  <p:notesMasterIdLst>
    <p:notesMasterId r:id="rId16"/>
  </p:notesMasterIdLst>
  <p:sldIdLst>
    <p:sldId id="256" r:id="rId2"/>
    <p:sldId id="257" r:id="rId3"/>
    <p:sldId id="260" r:id="rId4"/>
    <p:sldId id="273" r:id="rId5"/>
    <p:sldId id="277" r:id="rId6"/>
    <p:sldId id="275" r:id="rId7"/>
    <p:sldId id="263" r:id="rId8"/>
    <p:sldId id="270" r:id="rId9"/>
    <p:sldId id="262" r:id="rId10"/>
    <p:sldId id="267" r:id="rId11"/>
    <p:sldId id="269" r:id="rId12"/>
    <p:sldId id="268" r:id="rId13"/>
    <p:sldId id="261" r:id="rId14"/>
    <p:sldId id="276" r:id="rId15"/>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0" d="100"/>
          <a:sy n="110" d="100"/>
        </p:scale>
        <p:origin x="662" y="3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c12ad3c1f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c12ad3c1f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200"/>
              </a:spcAft>
              <a:buClr>
                <a:schemeClr val="dk1"/>
              </a:buClr>
              <a:buSzPts val="1100"/>
              <a:buFont typeface="Arial"/>
              <a:buNone/>
            </a:pPr>
            <a:endParaRPr/>
          </a:p>
        </p:txBody>
      </p:sp>
    </p:spTree>
    <p:extLst>
      <p:ext uri="{BB962C8B-B14F-4D97-AF65-F5344CB8AC3E}">
        <p14:creationId xmlns:p14="http://schemas.microsoft.com/office/powerpoint/2010/main" val="8630307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c12ad3c1f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c12ad3c1f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200"/>
              </a:spcAft>
              <a:buClr>
                <a:schemeClr val="dk1"/>
              </a:buClr>
              <a:buSzPts val="1100"/>
              <a:buFont typeface="Arial"/>
              <a:buNone/>
            </a:pPr>
            <a:endParaRPr/>
          </a:p>
        </p:txBody>
      </p:sp>
    </p:spTree>
    <p:extLst>
      <p:ext uri="{BB962C8B-B14F-4D97-AF65-F5344CB8AC3E}">
        <p14:creationId xmlns:p14="http://schemas.microsoft.com/office/powerpoint/2010/main" val="5925716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c12ad3c1f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c12ad3c1f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200"/>
              </a:spcAft>
              <a:buClr>
                <a:schemeClr val="dk1"/>
              </a:buClr>
              <a:buSzPts val="1100"/>
              <a:buFont typeface="Arial"/>
              <a:buNone/>
            </a:pPr>
            <a:endParaRPr/>
          </a:p>
        </p:txBody>
      </p:sp>
    </p:spTree>
    <p:extLst>
      <p:ext uri="{BB962C8B-B14F-4D97-AF65-F5344CB8AC3E}">
        <p14:creationId xmlns:p14="http://schemas.microsoft.com/office/powerpoint/2010/main" val="30779182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c12ad3c1f2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c12ad3c1f2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c12ad3c1f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c12ad3c1f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200"/>
              </a:spcAft>
              <a:buClr>
                <a:schemeClr val="dk1"/>
              </a:buClr>
              <a:buSzPts val="1100"/>
              <a:buFont typeface="Arial"/>
              <a:buNone/>
            </a:pPr>
            <a:endParaRPr/>
          </a:p>
        </p:txBody>
      </p:sp>
    </p:spTree>
    <p:extLst>
      <p:ext uri="{BB962C8B-B14F-4D97-AF65-F5344CB8AC3E}">
        <p14:creationId xmlns:p14="http://schemas.microsoft.com/office/powerpoint/2010/main" val="31717737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c12ad3c1f2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c12ad3c1f2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12ad3c1f2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12ad3c1f2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c12ad3c1f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c12ad3c1f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200"/>
              </a:spcAft>
              <a:buClr>
                <a:schemeClr val="dk1"/>
              </a:buClr>
              <a:buSzPts val="1100"/>
              <a:buFont typeface="Arial"/>
              <a:buNone/>
            </a:pPr>
            <a:endParaRPr/>
          </a:p>
        </p:txBody>
      </p:sp>
    </p:spTree>
    <p:extLst>
      <p:ext uri="{BB962C8B-B14F-4D97-AF65-F5344CB8AC3E}">
        <p14:creationId xmlns:p14="http://schemas.microsoft.com/office/powerpoint/2010/main" val="42684550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c12ad3c1f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c12ad3c1f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200"/>
              </a:spcAft>
              <a:buClr>
                <a:schemeClr val="dk1"/>
              </a:buClr>
              <a:buSzPts val="1100"/>
              <a:buFont typeface="Arial"/>
              <a:buNone/>
            </a:pPr>
            <a:endParaRPr/>
          </a:p>
        </p:txBody>
      </p:sp>
    </p:spTree>
    <p:extLst>
      <p:ext uri="{BB962C8B-B14F-4D97-AF65-F5344CB8AC3E}">
        <p14:creationId xmlns:p14="http://schemas.microsoft.com/office/powerpoint/2010/main" val="5652494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c12ad3c1f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c12ad3c1f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200"/>
              </a:spcAft>
              <a:buClr>
                <a:schemeClr val="dk1"/>
              </a:buClr>
              <a:buSzPts val="1100"/>
              <a:buFont typeface="Arial"/>
              <a:buNone/>
            </a:pPr>
            <a:endParaRPr/>
          </a:p>
        </p:txBody>
      </p:sp>
    </p:spTree>
    <p:extLst>
      <p:ext uri="{BB962C8B-B14F-4D97-AF65-F5344CB8AC3E}">
        <p14:creationId xmlns:p14="http://schemas.microsoft.com/office/powerpoint/2010/main" val="30246013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c12ad3c1f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c12ad3c1f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200"/>
              </a:spcAft>
              <a:buClr>
                <a:schemeClr val="dk1"/>
              </a:buClr>
              <a:buSzPts val="1100"/>
              <a:buFont typeface="Arial"/>
              <a:buNone/>
            </a:pPr>
            <a:endParaRPr/>
          </a:p>
        </p:txBody>
      </p:sp>
    </p:spTree>
    <p:extLst>
      <p:ext uri="{BB962C8B-B14F-4D97-AF65-F5344CB8AC3E}">
        <p14:creationId xmlns:p14="http://schemas.microsoft.com/office/powerpoint/2010/main" val="31147339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c12ad3c1f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c12ad3c1f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200"/>
              </a:spcAft>
              <a:buClr>
                <a:schemeClr val="dk1"/>
              </a:buClr>
              <a:buSzPts val="1100"/>
              <a:buFont typeface="Arial"/>
              <a:buNone/>
            </a:pPr>
            <a:endParaRPr/>
          </a:p>
        </p:txBody>
      </p:sp>
    </p:spTree>
    <p:extLst>
      <p:ext uri="{BB962C8B-B14F-4D97-AF65-F5344CB8AC3E}">
        <p14:creationId xmlns:p14="http://schemas.microsoft.com/office/powerpoint/2010/main" val="2511545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12ad3c1f2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12ad3c1f2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200"/>
              </a:spcAft>
              <a:buNone/>
            </a:pPr>
            <a:endParaRPr/>
          </a:p>
        </p:txBody>
      </p:sp>
    </p:spTree>
    <p:extLst>
      <p:ext uri="{BB962C8B-B14F-4D97-AF65-F5344CB8AC3E}">
        <p14:creationId xmlns:p14="http://schemas.microsoft.com/office/powerpoint/2010/main" val="326931469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1" y="-1"/>
            <a:ext cx="9144002" cy="51435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1" y="0"/>
            <a:ext cx="1728788" cy="51435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407319" y="841772"/>
            <a:ext cx="6593681" cy="1790700"/>
          </a:xfrm>
        </p:spPr>
        <p:txBody>
          <a:bodyPr anchor="b">
            <a:normAutofit/>
          </a:bodyPr>
          <a:lstStyle>
            <a:lvl1pPr algn="l">
              <a:defRPr sz="3600"/>
            </a:lvl1pPr>
          </a:lstStyle>
          <a:p>
            <a:r>
              <a:rPr lang="en-US"/>
              <a:t>Click to edit Master title style</a:t>
            </a:r>
            <a:endParaRPr lang="en-US" dirty="0"/>
          </a:p>
        </p:txBody>
      </p:sp>
      <p:sp>
        <p:nvSpPr>
          <p:cNvPr id="3" name="Subtitle 2"/>
          <p:cNvSpPr>
            <a:spLocks noGrp="1"/>
          </p:cNvSpPr>
          <p:nvPr>
            <p:ph type="subTitle" idx="1"/>
          </p:nvPr>
        </p:nvSpPr>
        <p:spPr>
          <a:xfrm>
            <a:off x="1407319" y="2701528"/>
            <a:ext cx="6593681" cy="1241822"/>
          </a:xfrm>
        </p:spPr>
        <p:txBody>
          <a:bodyPr>
            <a:normAutofit/>
          </a:bodyPr>
          <a:lstStyle>
            <a:lvl1pPr marL="0" indent="0" algn="l">
              <a:buNone/>
              <a:defRPr sz="1500" cap="all" baseline="0">
                <a:solidFill>
                  <a:schemeClr val="tx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a:xfrm>
            <a:off x="5308133" y="4057651"/>
            <a:ext cx="2057400" cy="273844"/>
          </a:xfrm>
        </p:spPr>
        <p:txBody>
          <a:bodyPr/>
          <a:lstStyle/>
          <a:p>
            <a:fld id="{96DFF08F-DC6B-4601-B491-B0F83F6DD2DA}" type="datetimeFigureOut">
              <a:rPr lang="en-US" smtClean="0"/>
              <a:t>5/5/2021</a:t>
            </a:fld>
            <a:endParaRPr lang="en-US" dirty="0"/>
          </a:p>
        </p:txBody>
      </p:sp>
      <p:sp>
        <p:nvSpPr>
          <p:cNvPr id="5" name="Footer Placeholder 4"/>
          <p:cNvSpPr>
            <a:spLocks noGrp="1"/>
          </p:cNvSpPr>
          <p:nvPr>
            <p:ph type="ftr" sz="quarter" idx="11"/>
          </p:nvPr>
        </p:nvSpPr>
        <p:spPr>
          <a:xfrm>
            <a:off x="1407318" y="4057651"/>
            <a:ext cx="3843665" cy="273844"/>
          </a:xfrm>
        </p:spPr>
        <p:txBody>
          <a:bodyPr/>
          <a:lstStyle/>
          <a:p>
            <a:endParaRPr lang="en-US" dirty="0"/>
          </a:p>
        </p:txBody>
      </p:sp>
      <p:sp>
        <p:nvSpPr>
          <p:cNvPr id="6" name="Slide Number Placeholder 5"/>
          <p:cNvSpPr>
            <a:spLocks noGrp="1"/>
          </p:cNvSpPr>
          <p:nvPr>
            <p:ph type="sldNum" sz="quarter" idx="12"/>
          </p:nvPr>
        </p:nvSpPr>
        <p:spPr>
          <a:xfrm>
            <a:off x="7422684" y="4057650"/>
            <a:ext cx="578317" cy="273844"/>
          </a:xfrm>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042538173"/>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058" y="3228499"/>
            <a:ext cx="7434266" cy="614516"/>
          </a:xfrm>
        </p:spPr>
        <p:txBody>
          <a:bodyPr anchor="b">
            <a:normAutofit/>
          </a:bodyPr>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56058" y="454819"/>
            <a:ext cx="7434266" cy="2474834"/>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4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856024" y="3843015"/>
            <a:ext cx="7433144" cy="511854"/>
          </a:xfrm>
        </p:spPr>
        <p:txBody>
          <a:bodyPr>
            <a:normAutofit/>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96DFF08F-DC6B-4601-B491-B0F83F6DD2DA}" type="datetimeFigureOut">
              <a:rPr lang="en-US" smtClean="0"/>
              <a:pPr/>
              <a:t>5/5/2021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549424126"/>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56093" y="457200"/>
            <a:ext cx="7429466" cy="2571750"/>
          </a:xfrm>
        </p:spPr>
        <p:txBody>
          <a:bodyPr anchor="ctr">
            <a:normAutofit/>
          </a:bodyPr>
          <a:lstStyle>
            <a:lvl1pPr>
              <a:defRPr sz="2700"/>
            </a:lvl1pPr>
          </a:lstStyle>
          <a:p>
            <a:r>
              <a:rPr lang="en-US"/>
              <a:t>Click to edit Master title style</a:t>
            </a:r>
            <a:endParaRPr lang="en-US" dirty="0"/>
          </a:p>
        </p:txBody>
      </p:sp>
      <p:sp>
        <p:nvSpPr>
          <p:cNvPr id="4" name="Text Placeholder 3"/>
          <p:cNvSpPr>
            <a:spLocks noGrp="1"/>
          </p:cNvSpPr>
          <p:nvPr>
            <p:ph type="body" sz="half" idx="2"/>
          </p:nvPr>
        </p:nvSpPr>
        <p:spPr>
          <a:xfrm>
            <a:off x="856058" y="3314700"/>
            <a:ext cx="7428344" cy="1028699"/>
          </a:xfrm>
        </p:spPr>
        <p:txBody>
          <a:bodyPr anchor="ctr">
            <a:normAutofit/>
          </a:bodyPr>
          <a:lstStyle>
            <a:lvl1pPr marL="0" indent="0">
              <a:buNone/>
              <a:defRPr sz="135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96DFF08F-DC6B-4601-B491-B0F83F6DD2DA}" type="datetimeFigureOut">
              <a:rPr lang="en-US" smtClean="0"/>
              <a:pPr/>
              <a:t>5/5/2021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873323999"/>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84659" y="457200"/>
            <a:ext cx="6977064" cy="2061322"/>
          </a:xfrm>
        </p:spPr>
        <p:txBody>
          <a:bodyPr anchor="ctr">
            <a:normAutofit/>
          </a:bodyPr>
          <a:lstStyle>
            <a:lvl1pPr>
              <a:defRPr sz="2700"/>
            </a:lvl1pPr>
          </a:lstStyle>
          <a:p>
            <a:r>
              <a:rPr lang="en-US"/>
              <a:t>Click to edit Master title style</a:t>
            </a:r>
            <a:endParaRPr lang="en-US" dirty="0"/>
          </a:p>
        </p:txBody>
      </p:sp>
      <p:sp>
        <p:nvSpPr>
          <p:cNvPr id="12" name="Text Placeholder 3"/>
          <p:cNvSpPr>
            <a:spLocks noGrp="1"/>
          </p:cNvSpPr>
          <p:nvPr>
            <p:ph type="body" sz="half" idx="13"/>
          </p:nvPr>
        </p:nvSpPr>
        <p:spPr>
          <a:xfrm>
            <a:off x="1290484" y="2524168"/>
            <a:ext cx="6564224" cy="411726"/>
          </a:xfrm>
        </p:spPr>
        <p:txBody>
          <a:bodyPr anchor="t">
            <a:normAutofit/>
          </a:bodyPr>
          <a:lstStyle>
            <a:lvl1pPr marL="0" indent="0">
              <a:buNone/>
              <a:defRPr sz="105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4" name="Text Placeholder 3"/>
          <p:cNvSpPr>
            <a:spLocks noGrp="1"/>
          </p:cNvSpPr>
          <p:nvPr>
            <p:ph type="body" sz="half" idx="2"/>
          </p:nvPr>
        </p:nvSpPr>
        <p:spPr>
          <a:xfrm>
            <a:off x="856058" y="3232439"/>
            <a:ext cx="7429502" cy="1117122"/>
          </a:xfrm>
        </p:spPr>
        <p:txBody>
          <a:bodyPr anchor="ctr">
            <a:normAutofit/>
          </a:bodyPr>
          <a:lstStyle>
            <a:lvl1pPr marL="0" indent="0">
              <a:buNone/>
              <a:defRPr sz="135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96DFF08F-DC6B-4601-B491-B0F83F6DD2DA}" type="datetimeFigureOut">
              <a:rPr lang="en-US" smtClean="0"/>
              <a:pPr/>
              <a:t>5/5/2021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
        <p:nvSpPr>
          <p:cNvPr id="60" name="TextBox 59"/>
          <p:cNvSpPr txBox="1"/>
          <p:nvPr/>
        </p:nvSpPr>
        <p:spPr>
          <a:xfrm>
            <a:off x="677634" y="549295"/>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6000" dirty="0">
                <a:solidFill>
                  <a:schemeClr val="tx1"/>
                </a:solidFill>
                <a:effectLst/>
              </a:rPr>
              <a:t>“</a:t>
            </a:r>
          </a:p>
        </p:txBody>
      </p:sp>
      <p:sp>
        <p:nvSpPr>
          <p:cNvPr id="61" name="TextBox 60"/>
          <p:cNvSpPr txBox="1"/>
          <p:nvPr/>
        </p:nvSpPr>
        <p:spPr>
          <a:xfrm>
            <a:off x="7903028" y="2073729"/>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6000" dirty="0">
                <a:solidFill>
                  <a:schemeClr val="tx1"/>
                </a:solidFill>
                <a:effectLst/>
              </a:rPr>
              <a:t>”</a:t>
            </a:r>
          </a:p>
        </p:txBody>
      </p:sp>
    </p:spTree>
    <p:extLst>
      <p:ext uri="{BB962C8B-B14F-4D97-AF65-F5344CB8AC3E}">
        <p14:creationId xmlns:p14="http://schemas.microsoft.com/office/powerpoint/2010/main" val="3954828685"/>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56058" y="1600531"/>
            <a:ext cx="7429501" cy="1883876"/>
          </a:xfrm>
        </p:spPr>
        <p:txBody>
          <a:bodyPr anchor="b">
            <a:normAutofit/>
          </a:bodyPr>
          <a:lstStyle>
            <a:lvl1pPr>
              <a:defRPr sz="2700"/>
            </a:lvl1pPr>
          </a:lstStyle>
          <a:p>
            <a:r>
              <a:rPr lang="en-US"/>
              <a:t>Click to edit Master title style</a:t>
            </a:r>
            <a:endParaRPr lang="en-US" dirty="0"/>
          </a:p>
        </p:txBody>
      </p:sp>
      <p:sp>
        <p:nvSpPr>
          <p:cNvPr id="4" name="Text Placeholder 3"/>
          <p:cNvSpPr>
            <a:spLocks noGrp="1"/>
          </p:cNvSpPr>
          <p:nvPr>
            <p:ph type="body" sz="half" idx="2"/>
          </p:nvPr>
        </p:nvSpPr>
        <p:spPr>
          <a:xfrm>
            <a:off x="856023" y="3493241"/>
            <a:ext cx="7428379" cy="855483"/>
          </a:xfrm>
        </p:spPr>
        <p:txBody>
          <a:bodyPr anchor="t">
            <a:normAutofit/>
          </a:bodyPr>
          <a:lstStyle>
            <a:lvl1pPr marL="0" indent="0">
              <a:buNone/>
              <a:defRPr sz="135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96DFF08F-DC6B-4601-B491-B0F83F6DD2DA}" type="datetimeFigureOut">
              <a:rPr lang="en-US" smtClean="0"/>
              <a:pPr/>
              <a:t>5/5/2021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627752597"/>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856060" y="457200"/>
            <a:ext cx="7429499" cy="14287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856058" y="2005847"/>
            <a:ext cx="2397674" cy="514350"/>
          </a:xfrm>
        </p:spPr>
        <p:txBody>
          <a:bodyPr anchor="b">
            <a:noAutofit/>
          </a:bodyPr>
          <a:lstStyle>
            <a:lvl1pPr marL="0" indent="0">
              <a:lnSpc>
                <a:spcPct val="90000"/>
              </a:lnSpc>
              <a:buNone/>
              <a:defRPr sz="1800" b="0" cap="all" baseline="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8" name="Text Placeholder 3"/>
          <p:cNvSpPr>
            <a:spLocks noGrp="1"/>
          </p:cNvSpPr>
          <p:nvPr>
            <p:ph type="body" sz="half" idx="15"/>
          </p:nvPr>
        </p:nvSpPr>
        <p:spPr>
          <a:xfrm>
            <a:off x="845939" y="2520197"/>
            <a:ext cx="2406551" cy="1823202"/>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9" name="Text Placeholder 4"/>
          <p:cNvSpPr>
            <a:spLocks noGrp="1"/>
          </p:cNvSpPr>
          <p:nvPr>
            <p:ph type="body" sz="quarter" idx="3"/>
          </p:nvPr>
        </p:nvSpPr>
        <p:spPr>
          <a:xfrm>
            <a:off x="3386075" y="2008226"/>
            <a:ext cx="2388289" cy="514350"/>
          </a:xfrm>
        </p:spPr>
        <p:txBody>
          <a:bodyPr anchor="b">
            <a:noAutofit/>
          </a:bodyPr>
          <a:lstStyle>
            <a:lvl1pPr marL="0" indent="0">
              <a:lnSpc>
                <a:spcPct val="90000"/>
              </a:lnSpc>
              <a:buNone/>
              <a:defRPr sz="1800" b="0" cap="all" baseline="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0" name="Text Placeholder 3"/>
          <p:cNvSpPr>
            <a:spLocks noGrp="1"/>
          </p:cNvSpPr>
          <p:nvPr>
            <p:ph type="body" sz="half" idx="16"/>
          </p:nvPr>
        </p:nvSpPr>
        <p:spPr>
          <a:xfrm>
            <a:off x="3378160" y="2522576"/>
            <a:ext cx="2396873" cy="1823202"/>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11" name="Text Placeholder 4"/>
          <p:cNvSpPr>
            <a:spLocks noGrp="1"/>
          </p:cNvSpPr>
          <p:nvPr>
            <p:ph type="body" sz="quarter" idx="13"/>
          </p:nvPr>
        </p:nvSpPr>
        <p:spPr>
          <a:xfrm>
            <a:off x="5889332" y="2005847"/>
            <a:ext cx="2396226" cy="514350"/>
          </a:xfrm>
        </p:spPr>
        <p:txBody>
          <a:bodyPr anchor="b">
            <a:noAutofit/>
          </a:bodyPr>
          <a:lstStyle>
            <a:lvl1pPr marL="0" indent="0">
              <a:lnSpc>
                <a:spcPct val="90000"/>
              </a:lnSpc>
              <a:buNone/>
              <a:defRPr sz="1800" b="0" cap="all" baseline="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2" name="Text Placeholder 3"/>
          <p:cNvSpPr>
            <a:spLocks noGrp="1"/>
          </p:cNvSpPr>
          <p:nvPr>
            <p:ph type="body" sz="half" idx="17"/>
          </p:nvPr>
        </p:nvSpPr>
        <p:spPr>
          <a:xfrm>
            <a:off x="5889332" y="2520197"/>
            <a:ext cx="2396226" cy="1823202"/>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3" name="Date Placeholder 2"/>
          <p:cNvSpPr>
            <a:spLocks noGrp="1"/>
          </p:cNvSpPr>
          <p:nvPr>
            <p:ph type="dt" sz="half" idx="10"/>
          </p:nvPr>
        </p:nvSpPr>
        <p:spPr/>
        <p:txBody>
          <a:bodyPr/>
          <a:lstStyle/>
          <a:p>
            <a:fld id="{96DFF08F-DC6B-4601-B491-B0F83F6DD2DA}" type="datetimeFigureOut">
              <a:rPr lang="en-US" smtClean="0"/>
              <a:pPr/>
              <a:t>5/5/2021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406052531"/>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856059" y="457200"/>
            <a:ext cx="7429499" cy="14287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856060" y="3303447"/>
            <a:ext cx="2396430" cy="432197"/>
          </a:xfrm>
        </p:spPr>
        <p:txBody>
          <a:bodyPr anchor="b">
            <a:noAutofit/>
          </a:bodyPr>
          <a:lstStyle>
            <a:lvl1pPr marL="0" indent="0">
              <a:lnSpc>
                <a:spcPct val="90000"/>
              </a:lnSpc>
              <a:buNone/>
              <a:defRPr sz="1500" b="0" cap="all" baseline="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0" name="Picture Placeholder 2"/>
          <p:cNvSpPr>
            <a:spLocks noGrp="1" noChangeAspect="1"/>
          </p:cNvSpPr>
          <p:nvPr>
            <p:ph type="pic" idx="15"/>
          </p:nvPr>
        </p:nvSpPr>
        <p:spPr>
          <a:xfrm>
            <a:off x="856060" y="2000249"/>
            <a:ext cx="2396430" cy="1143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15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856060" y="3735644"/>
            <a:ext cx="2396430" cy="613382"/>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22" name="Text Placeholder 4"/>
          <p:cNvSpPr>
            <a:spLocks noGrp="1"/>
          </p:cNvSpPr>
          <p:nvPr>
            <p:ph type="body" sz="quarter" idx="3"/>
          </p:nvPr>
        </p:nvSpPr>
        <p:spPr>
          <a:xfrm>
            <a:off x="3366790" y="3303447"/>
            <a:ext cx="2400300" cy="432197"/>
          </a:xfrm>
        </p:spPr>
        <p:txBody>
          <a:bodyPr anchor="b">
            <a:noAutofit/>
          </a:bodyPr>
          <a:lstStyle>
            <a:lvl1pPr marL="0" indent="0">
              <a:lnSpc>
                <a:spcPct val="90000"/>
              </a:lnSpc>
              <a:buNone/>
              <a:defRPr sz="1500" b="0" cap="all" baseline="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3" name="Picture Placeholder 2"/>
          <p:cNvSpPr>
            <a:spLocks noGrp="1" noChangeAspect="1"/>
          </p:cNvSpPr>
          <p:nvPr>
            <p:ph type="pic" idx="21"/>
          </p:nvPr>
        </p:nvSpPr>
        <p:spPr>
          <a:xfrm>
            <a:off x="3366790" y="2000249"/>
            <a:ext cx="2399205" cy="1143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15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3365695" y="3735643"/>
            <a:ext cx="2400300" cy="607757"/>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25" name="Text Placeholder 4"/>
          <p:cNvSpPr>
            <a:spLocks noGrp="1"/>
          </p:cNvSpPr>
          <p:nvPr>
            <p:ph type="body" sz="quarter" idx="13"/>
          </p:nvPr>
        </p:nvSpPr>
        <p:spPr>
          <a:xfrm>
            <a:off x="5889426" y="3303446"/>
            <a:ext cx="2393056" cy="432197"/>
          </a:xfrm>
        </p:spPr>
        <p:txBody>
          <a:bodyPr anchor="b">
            <a:noAutofit/>
          </a:bodyPr>
          <a:lstStyle>
            <a:lvl1pPr marL="0" indent="0">
              <a:lnSpc>
                <a:spcPct val="90000"/>
              </a:lnSpc>
              <a:buNone/>
              <a:defRPr sz="1500" b="0" cap="all" baseline="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6" name="Picture Placeholder 2"/>
          <p:cNvSpPr>
            <a:spLocks noGrp="1" noChangeAspect="1"/>
          </p:cNvSpPr>
          <p:nvPr>
            <p:ph type="pic" idx="22"/>
          </p:nvPr>
        </p:nvSpPr>
        <p:spPr>
          <a:xfrm>
            <a:off x="5889332" y="2000249"/>
            <a:ext cx="2396227" cy="1143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15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5889332" y="3735641"/>
            <a:ext cx="2396226" cy="607759"/>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3" name="Date Placeholder 2"/>
          <p:cNvSpPr>
            <a:spLocks noGrp="1"/>
          </p:cNvSpPr>
          <p:nvPr>
            <p:ph type="dt" sz="half" idx="10"/>
          </p:nvPr>
        </p:nvSpPr>
        <p:spPr/>
        <p:txBody>
          <a:bodyPr/>
          <a:lstStyle/>
          <a:p>
            <a:fld id="{96DFF08F-DC6B-4601-B491-B0F83F6DD2DA}" type="datetimeFigureOut">
              <a:rPr lang="en-US" smtClean="0"/>
              <a:pPr/>
              <a:t>5/5/2021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075051315"/>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6DFF08F-DC6B-4601-B491-B0F83F6DD2DA}" type="datetimeFigureOut">
              <a:rPr lang="en-US" smtClean="0"/>
              <a:t>5/5/2021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4288516148"/>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81801" y="457200"/>
            <a:ext cx="1503758" cy="38862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56057" y="457200"/>
            <a:ext cx="5811443" cy="38862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6DFF08F-DC6B-4601-B491-B0F83F6DD2DA}" type="datetimeFigureOut">
              <a:rPr lang="en-US" smtClean="0"/>
              <a:t>5/5/2021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499556591"/>
      </p:ext>
    </p:extLst>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4314505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6DFF08F-DC6B-4601-B491-B0F83F6DD2DA}" type="datetimeFigureOut">
              <a:rPr lang="en-US" smtClean="0"/>
              <a:t>5/5/2021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939605157"/>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56058" y="1064420"/>
            <a:ext cx="7429500" cy="2139553"/>
          </a:xfrm>
        </p:spPr>
        <p:txBody>
          <a:bodyPr anchor="b">
            <a:normAutofit/>
          </a:bodyPr>
          <a:lstStyle>
            <a:lvl1pPr>
              <a:defRPr sz="2700"/>
            </a:lvl1pPr>
          </a:lstStyle>
          <a:p>
            <a:r>
              <a:rPr lang="en-US"/>
              <a:t>Click to edit Master title style</a:t>
            </a:r>
            <a:endParaRPr lang="en-US" dirty="0"/>
          </a:p>
        </p:txBody>
      </p:sp>
      <p:sp>
        <p:nvSpPr>
          <p:cNvPr id="3" name="Text Placeholder 2"/>
          <p:cNvSpPr>
            <a:spLocks noGrp="1"/>
          </p:cNvSpPr>
          <p:nvPr>
            <p:ph type="body" idx="1"/>
          </p:nvPr>
        </p:nvSpPr>
        <p:spPr>
          <a:xfrm>
            <a:off x="856058" y="3318272"/>
            <a:ext cx="7429500" cy="1031082"/>
          </a:xfrm>
        </p:spPr>
        <p:txBody>
          <a:bodyPr>
            <a:normAutofit/>
          </a:bodyPr>
          <a:lstStyle>
            <a:lvl1pPr marL="0" indent="0">
              <a:buNone/>
              <a:defRPr sz="1350" cap="all" baseline="0">
                <a:solidFill>
                  <a:schemeClr val="tx1">
                    <a:tint val="75000"/>
                  </a:schemeClr>
                </a:solidFill>
              </a:defRPr>
            </a:lvl1pPr>
            <a:lvl2pPr marL="342900" indent="0">
              <a:buNone/>
              <a:defRPr sz="135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6DFF08F-DC6B-4601-B491-B0F83F6DD2DA}" type="datetimeFigureOut">
              <a:rPr lang="en-US" smtClean="0"/>
              <a:pPr/>
              <a:t>5/5/2021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973614619"/>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56058" y="1687114"/>
            <a:ext cx="3658792" cy="26562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1" y="1687114"/>
            <a:ext cx="3656408" cy="26562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6DFF08F-DC6B-4601-B491-B0F83F6DD2DA}" type="datetimeFigureOut">
              <a:rPr lang="en-US" smtClean="0"/>
              <a:t>5/5/2021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178644811"/>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56058" y="464345"/>
            <a:ext cx="7429500" cy="110847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27515" y="1687115"/>
            <a:ext cx="3487337" cy="617934"/>
          </a:xfrm>
        </p:spPr>
        <p:txBody>
          <a:bodyPr anchor="b"/>
          <a:lstStyle>
            <a:lvl1pPr marL="0" indent="0">
              <a:lnSpc>
                <a:spcPct val="90000"/>
              </a:lnSpc>
              <a:buNone/>
              <a:defRPr sz="1800" b="0" cap="all" baseline="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856058" y="2305048"/>
            <a:ext cx="3658793" cy="203835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800606" y="1687114"/>
            <a:ext cx="3484952" cy="617934"/>
          </a:xfrm>
        </p:spPr>
        <p:txBody>
          <a:bodyPr anchor="b"/>
          <a:lstStyle>
            <a:lvl1pPr marL="0" indent="0">
              <a:lnSpc>
                <a:spcPct val="90000"/>
              </a:lnSpc>
              <a:buNone/>
              <a:defRPr sz="1800" b="0" cap="all" baseline="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2305048"/>
            <a:ext cx="3656408" cy="203835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6DFF08F-DC6B-4601-B491-B0F83F6DD2DA}" type="datetimeFigureOut">
              <a:rPr lang="en-US" smtClean="0"/>
              <a:pPr/>
              <a:t>5/5/2021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239375230"/>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6DFF08F-DC6B-4601-B491-B0F83F6DD2DA}" type="datetimeFigureOut">
              <a:rPr lang="en-US" smtClean="0"/>
              <a:t>5/5/2021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097877405"/>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6DFF08F-DC6B-4601-B491-B0F83F6DD2DA}" type="datetimeFigureOut">
              <a:rPr lang="en-US" smtClean="0"/>
              <a:t>5/5/2021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0619175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0029" y="457201"/>
            <a:ext cx="2892028" cy="1229913"/>
          </a:xfrm>
        </p:spPr>
        <p:txBody>
          <a:bodyPr anchor="b"/>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3867150" y="444499"/>
            <a:ext cx="4418407" cy="3898901"/>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60029" y="1687114"/>
            <a:ext cx="2892028" cy="2656286"/>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96DFF08F-DC6B-4601-B491-B0F83F6DD2DA}" type="datetimeFigureOut">
              <a:rPr lang="en-US" smtClean="0"/>
              <a:t>5/5/2021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327360101"/>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060" y="457200"/>
            <a:ext cx="4450881" cy="1229915"/>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35541" y="457201"/>
            <a:ext cx="2750018" cy="38861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856058" y="1687114"/>
            <a:ext cx="4450883" cy="2656286"/>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96DFF08F-DC6B-4601-B491-B0F83F6DD2DA}" type="datetimeFigureOut">
              <a:rPr lang="en-US" smtClean="0"/>
              <a:t>5/5/2021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754901529"/>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20">
            <a:alphaModFix amt="30000"/>
            <a:extLst>
              <a:ext uri="{28A0092B-C50C-407E-A947-70E740481C1C}">
                <a14:useLocalDpi xmlns:a14="http://schemas.microsoft.com/office/drawing/2010/main" val="0"/>
              </a:ext>
            </a:extLst>
          </a:blip>
          <a:srcRect/>
          <a:stretch>
            <a:fillRect/>
          </a:stretch>
        </p:blipFill>
        <p:spPr bwMode="auto">
          <a:xfrm>
            <a:off x="1" y="-1"/>
            <a:ext cx="9144002" cy="51435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0716" y="0"/>
            <a:ext cx="9040416" cy="51435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856060" y="463888"/>
            <a:ext cx="7429499" cy="1108928"/>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856060" y="1687115"/>
            <a:ext cx="7429499" cy="265628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592691" y="4412457"/>
            <a:ext cx="2057400" cy="273844"/>
          </a:xfrm>
          <a:prstGeom prst="rect">
            <a:avLst/>
          </a:prstGeom>
        </p:spPr>
        <p:txBody>
          <a:bodyPr vert="horz" lIns="91440" tIns="45720" rIns="91440" bIns="45720" rtlCol="0" anchor="ctr"/>
          <a:lstStyle>
            <a:lvl1pPr algn="r">
              <a:defRPr sz="788">
                <a:solidFill>
                  <a:schemeClr val="tx1">
                    <a:tint val="75000"/>
                  </a:schemeClr>
                </a:solidFill>
              </a:defRPr>
            </a:lvl1pPr>
          </a:lstStyle>
          <a:p>
            <a:fld id="{96DFF08F-DC6B-4601-B491-B0F83F6DD2DA}" type="datetimeFigureOut">
              <a:rPr lang="en-US" smtClean="0"/>
              <a:pPr/>
              <a:t>5/5/2021</a:t>
            </a:fld>
            <a:endParaRPr lang="en-US" dirty="0"/>
          </a:p>
        </p:txBody>
      </p:sp>
      <p:sp>
        <p:nvSpPr>
          <p:cNvPr id="5" name="Footer Placeholder 4"/>
          <p:cNvSpPr>
            <a:spLocks noGrp="1"/>
          </p:cNvSpPr>
          <p:nvPr>
            <p:ph type="ftr" sz="quarter" idx="3"/>
          </p:nvPr>
        </p:nvSpPr>
        <p:spPr>
          <a:xfrm>
            <a:off x="856059" y="4412457"/>
            <a:ext cx="4679482" cy="273844"/>
          </a:xfrm>
          <a:prstGeom prst="rect">
            <a:avLst/>
          </a:prstGeom>
        </p:spPr>
        <p:txBody>
          <a:bodyPr vert="horz" lIns="91440" tIns="45720" rIns="91440" bIns="45720" rtlCol="0" anchor="ctr"/>
          <a:lstStyle>
            <a:lvl1pPr algn="l">
              <a:defRPr sz="788"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7707241" y="4412456"/>
            <a:ext cx="578317" cy="273844"/>
          </a:xfrm>
          <a:prstGeom prst="rect">
            <a:avLst/>
          </a:prstGeom>
        </p:spPr>
        <p:txBody>
          <a:bodyPr vert="horz" lIns="91440" tIns="45720" rIns="91440" bIns="45720" rtlCol="0" anchor="ctr"/>
          <a:lstStyle>
            <a:lvl1pPr algn="r">
              <a:defRPr sz="788">
                <a:solidFill>
                  <a:schemeClr val="tx1">
                    <a:tint val="75000"/>
                  </a:schemeClr>
                </a:solidFill>
              </a:defRPr>
            </a:lvl1p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344030545"/>
      </p:ext>
    </p:extLst>
  </p:cSld>
  <p:clrMap bg1="dk1" tx1="lt1" bg2="dk2" tx2="lt2" accent1="accent1" accent2="accent2" accent3="accent3" accent4="accent4" accent5="accent5" accent6="accent6" hlink="hlink" folHlink="folHlink"/>
  <p:sldLayoutIdLst>
    <p:sldLayoutId id="2147484098" r:id="rId1"/>
    <p:sldLayoutId id="2147484099" r:id="rId2"/>
    <p:sldLayoutId id="2147484100" r:id="rId3"/>
    <p:sldLayoutId id="2147484101" r:id="rId4"/>
    <p:sldLayoutId id="2147484102" r:id="rId5"/>
    <p:sldLayoutId id="2147484103" r:id="rId6"/>
    <p:sldLayoutId id="2147484104" r:id="rId7"/>
    <p:sldLayoutId id="2147484105" r:id="rId8"/>
    <p:sldLayoutId id="2147484106" r:id="rId9"/>
    <p:sldLayoutId id="2147484107" r:id="rId10"/>
    <p:sldLayoutId id="2147484108" r:id="rId11"/>
    <p:sldLayoutId id="2147484109" r:id="rId12"/>
    <p:sldLayoutId id="2147484110" r:id="rId13"/>
    <p:sldLayoutId id="2147484111" r:id="rId14"/>
    <p:sldLayoutId id="2147484112" r:id="rId15"/>
    <p:sldLayoutId id="2147484113" r:id="rId16"/>
    <p:sldLayoutId id="2147484114" r:id="rId17"/>
    <p:sldLayoutId id="2147484115" r:id="rId18"/>
  </p:sldLayoutIdLst>
  <p:hf sldNum="0" hdr="0" ftr="0" dt="0"/>
  <p:txStyles>
    <p:titleStyle>
      <a:lvl1pPr algn="l" defTabSz="685800" rtl="0" eaLnBrk="1" latinLnBrk="0" hangingPunct="1">
        <a:lnSpc>
          <a:spcPct val="90000"/>
        </a:lnSpc>
        <a:spcBef>
          <a:spcPct val="0"/>
        </a:spcBef>
        <a:buNone/>
        <a:defRPr sz="2700" kern="1200" cap="all" baseline="0">
          <a:solidFill>
            <a:schemeClr val="tx1"/>
          </a:solidFill>
          <a:latin typeface="+mj-lt"/>
          <a:ea typeface="+mj-ea"/>
          <a:cs typeface="+mj-cs"/>
        </a:defRPr>
      </a:lvl1pPr>
    </p:titleStyle>
    <p:bodyStyle>
      <a:lvl1pPr marL="171450" indent="-171450" algn="l" defTabSz="685800" rtl="0" eaLnBrk="1" latinLnBrk="0" hangingPunct="1">
        <a:lnSpc>
          <a:spcPct val="120000"/>
        </a:lnSpc>
        <a:spcBef>
          <a:spcPts val="750"/>
        </a:spcBef>
        <a:buSzPct val="125000"/>
        <a:buFont typeface="Arial" panose="020B0604020202020204" pitchFamily="34" charset="0"/>
        <a:buChar char="•"/>
        <a:defRPr sz="1800" kern="1200">
          <a:solidFill>
            <a:schemeClr val="tx1"/>
          </a:solidFill>
          <a:latin typeface="+mn-lt"/>
          <a:ea typeface="+mn-ea"/>
          <a:cs typeface="+mn-cs"/>
        </a:defRPr>
      </a:lvl1pPr>
      <a:lvl2pPr marL="514350" indent="-171450" algn="l" defTabSz="685800" rtl="0" eaLnBrk="1" latinLnBrk="0" hangingPunct="1">
        <a:lnSpc>
          <a:spcPct val="120000"/>
        </a:lnSpc>
        <a:spcBef>
          <a:spcPts val="375"/>
        </a:spcBef>
        <a:buSzPct val="125000"/>
        <a:buFont typeface="Arial" panose="020B0604020202020204" pitchFamily="34" charset="0"/>
        <a:buChar char="•"/>
        <a:defRPr sz="1500" kern="1200">
          <a:solidFill>
            <a:schemeClr val="tx1"/>
          </a:solidFill>
          <a:latin typeface="+mn-lt"/>
          <a:ea typeface="+mn-ea"/>
          <a:cs typeface="+mn-cs"/>
        </a:defRPr>
      </a:lvl2pPr>
      <a:lvl3pPr marL="857250" indent="-171450" algn="l" defTabSz="685800" rtl="0" eaLnBrk="1" latinLnBrk="0" hangingPunct="1">
        <a:lnSpc>
          <a:spcPct val="120000"/>
        </a:lnSpc>
        <a:spcBef>
          <a:spcPts val="375"/>
        </a:spcBef>
        <a:buSzPct val="125000"/>
        <a:buFont typeface="Arial" panose="020B0604020202020204" pitchFamily="34" charset="0"/>
        <a:buChar char="•"/>
        <a:defRPr sz="1350" kern="1200">
          <a:solidFill>
            <a:schemeClr val="tx1"/>
          </a:solidFill>
          <a:latin typeface="+mn-lt"/>
          <a:ea typeface="+mn-ea"/>
          <a:cs typeface="+mn-cs"/>
        </a:defRPr>
      </a:lvl3pPr>
      <a:lvl4pPr marL="1200150" indent="-171450" algn="l" defTabSz="685800" rtl="0" eaLnBrk="1" latinLnBrk="0" hangingPunct="1">
        <a:lnSpc>
          <a:spcPct val="120000"/>
        </a:lnSpc>
        <a:spcBef>
          <a:spcPts val="375"/>
        </a:spcBef>
        <a:buSzPct val="125000"/>
        <a:buFont typeface="Arial" panose="020B0604020202020204" pitchFamily="34" charset="0"/>
        <a:buChar char="•"/>
        <a:defRPr sz="1200" kern="1200">
          <a:solidFill>
            <a:schemeClr val="tx1"/>
          </a:solidFill>
          <a:latin typeface="+mn-lt"/>
          <a:ea typeface="+mn-ea"/>
          <a:cs typeface="+mn-cs"/>
        </a:defRPr>
      </a:lvl4pPr>
      <a:lvl5pPr marL="1543050" indent="-171450" algn="l" defTabSz="685800" rtl="0" eaLnBrk="1" latinLnBrk="0" hangingPunct="1">
        <a:lnSpc>
          <a:spcPct val="120000"/>
        </a:lnSpc>
        <a:spcBef>
          <a:spcPts val="375"/>
        </a:spcBef>
        <a:buSzPct val="125000"/>
        <a:buFont typeface="Arial" panose="020B0604020202020204" pitchFamily="34" charset="0"/>
        <a:buChar char="•"/>
        <a:defRPr sz="1200" kern="1200">
          <a:solidFill>
            <a:schemeClr val="tx1"/>
          </a:solidFill>
          <a:latin typeface="+mn-lt"/>
          <a:ea typeface="+mn-ea"/>
          <a:cs typeface="+mn-cs"/>
        </a:defRPr>
      </a:lvl5pPr>
      <a:lvl6pPr marL="1885950" indent="-171450" algn="l" defTabSz="685800" rtl="0" eaLnBrk="1" latinLnBrk="0" hangingPunct="1">
        <a:lnSpc>
          <a:spcPct val="120000"/>
        </a:lnSpc>
        <a:spcBef>
          <a:spcPts val="375"/>
        </a:spcBef>
        <a:buSzPct val="125000"/>
        <a:buFont typeface="Arial" panose="020B0604020202020204" pitchFamily="34" charset="0"/>
        <a:buChar char="•"/>
        <a:defRPr sz="1050" kern="1200">
          <a:solidFill>
            <a:schemeClr val="tx1"/>
          </a:solidFill>
          <a:latin typeface="+mn-lt"/>
          <a:ea typeface="+mn-ea"/>
          <a:cs typeface="+mn-cs"/>
        </a:defRPr>
      </a:lvl6pPr>
      <a:lvl7pPr marL="2228850" indent="-171450" algn="l" defTabSz="685800" rtl="0" eaLnBrk="1" latinLnBrk="0" hangingPunct="1">
        <a:lnSpc>
          <a:spcPct val="120000"/>
        </a:lnSpc>
        <a:spcBef>
          <a:spcPts val="375"/>
        </a:spcBef>
        <a:buSzPct val="125000"/>
        <a:buFont typeface="Arial" panose="020B0604020202020204" pitchFamily="34" charset="0"/>
        <a:buChar char="•"/>
        <a:defRPr sz="1050" kern="1200">
          <a:solidFill>
            <a:schemeClr val="tx1"/>
          </a:solidFill>
          <a:latin typeface="+mn-lt"/>
          <a:ea typeface="+mn-ea"/>
          <a:cs typeface="+mn-cs"/>
        </a:defRPr>
      </a:lvl7pPr>
      <a:lvl8pPr marL="2571750" indent="-171450" algn="l" defTabSz="685800" rtl="0" eaLnBrk="1" latinLnBrk="0" hangingPunct="1">
        <a:lnSpc>
          <a:spcPct val="120000"/>
        </a:lnSpc>
        <a:spcBef>
          <a:spcPts val="375"/>
        </a:spcBef>
        <a:buSzPct val="125000"/>
        <a:buFont typeface="Arial" panose="020B0604020202020204" pitchFamily="34" charset="0"/>
        <a:buChar char="•"/>
        <a:defRPr sz="1050" kern="1200">
          <a:solidFill>
            <a:schemeClr val="tx1"/>
          </a:solidFill>
          <a:latin typeface="+mn-lt"/>
          <a:ea typeface="+mn-ea"/>
          <a:cs typeface="+mn-cs"/>
        </a:defRPr>
      </a:lvl8pPr>
      <a:lvl9pPr marL="2914650" indent="-171450" algn="l" defTabSz="685800" rtl="0" eaLnBrk="1" latinLnBrk="0" hangingPunct="1">
        <a:lnSpc>
          <a:spcPct val="120000"/>
        </a:lnSpc>
        <a:spcBef>
          <a:spcPts val="375"/>
        </a:spcBef>
        <a:buSzPct val="125000"/>
        <a:buFont typeface="Arial" panose="020B0604020202020204" pitchFamily="34" charset="0"/>
        <a:buChar char="•"/>
        <a:defRPr sz="10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8.xml"/><Relationship Id="rId1" Type="http://schemas.openxmlformats.org/officeDocument/2006/relationships/themeOverride" Target="../theme/themeOverride8.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8.xml"/><Relationship Id="rId1" Type="http://schemas.openxmlformats.org/officeDocument/2006/relationships/themeOverride" Target="../theme/themeOverride9.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8.xml"/><Relationship Id="rId1" Type="http://schemas.openxmlformats.org/officeDocument/2006/relationships/themeOverride" Target="../theme/themeOverride10.xml"/><Relationship Id="rId5" Type="http://schemas.openxmlformats.org/officeDocument/2006/relationships/hyperlink" Target="https://github.com/indupriya9/AIHackathon" TargetMode="External"/><Relationship Id="rId4" Type="http://schemas.openxmlformats.org/officeDocument/2006/relationships/hyperlink" Target="http://bit.ly/tearoha4" TargetMode="Externa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7" Type="http://schemas.openxmlformats.org/officeDocument/2006/relationships/image" Target="../media/image12.jpg"/><Relationship Id="rId2" Type="http://schemas.openxmlformats.org/officeDocument/2006/relationships/slideLayout" Target="../slideLayouts/slideLayout18.xml"/><Relationship Id="rId1" Type="http://schemas.openxmlformats.org/officeDocument/2006/relationships/themeOverride" Target="../theme/themeOverride11.xml"/><Relationship Id="rId6" Type="http://schemas.openxmlformats.org/officeDocument/2006/relationships/image" Target="../media/image11.jpg"/><Relationship Id="rId5" Type="http://schemas.openxmlformats.org/officeDocument/2006/relationships/image" Target="../media/image10.jpg"/><Relationship Id="rId4" Type="http://schemas.openxmlformats.org/officeDocument/2006/relationships/image" Target="../media/image9.jp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8.xml"/><Relationship Id="rId1" Type="http://schemas.openxmlformats.org/officeDocument/2006/relationships/themeOverride" Target="../theme/themeOverride12.xml"/><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8.xml"/><Relationship Id="rId1" Type="http://schemas.openxmlformats.org/officeDocument/2006/relationships/themeOverride" Target="../theme/themeOverride1.xml"/><Relationship Id="rId4" Type="http://schemas.openxmlformats.org/officeDocument/2006/relationships/hyperlink" Target="http://www.counselchat.com/" TargetMode="Externa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8.xml"/><Relationship Id="rId1" Type="http://schemas.openxmlformats.org/officeDocument/2006/relationships/themeOverride" Target="../theme/themeOverride2.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video" Target="../media/media1.mp4"/><Relationship Id="rId2" Type="http://schemas.microsoft.com/office/2007/relationships/media" Target="../media/media1.mp4"/><Relationship Id="rId1" Type="http://schemas.openxmlformats.org/officeDocument/2006/relationships/themeOverride" Target="../theme/themeOverride3.xml"/><Relationship Id="rId6" Type="http://schemas.openxmlformats.org/officeDocument/2006/relationships/image" Target="../media/image5.png"/><Relationship Id="rId5" Type="http://schemas.openxmlformats.org/officeDocument/2006/relationships/notesSlide" Target="../notesSlides/notesSlide5.xml"/><Relationship Id="rId4"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8.xml"/><Relationship Id="rId1" Type="http://schemas.openxmlformats.org/officeDocument/2006/relationships/themeOverride" Target="../theme/themeOverride4.xml"/><Relationship Id="rId4" Type="http://schemas.openxmlformats.org/officeDocument/2006/relationships/image" Target="../media/image6.JP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8.xml"/><Relationship Id="rId1" Type="http://schemas.openxmlformats.org/officeDocument/2006/relationships/themeOverride" Target="../theme/themeOverride5.xml"/></Relationships>
</file>

<file path=ppt/slides/_rels/slide8.xml.rels><?xml version="1.0" encoding="UTF-8" standalone="yes"?>
<Relationships xmlns="http://schemas.openxmlformats.org/package/2006/relationships"><Relationship Id="rId3" Type="http://schemas.openxmlformats.org/officeDocument/2006/relationships/video" Target="../media/media2.mp4"/><Relationship Id="rId2" Type="http://schemas.microsoft.com/office/2007/relationships/media" Target="../media/media2.mp4"/><Relationship Id="rId1" Type="http://schemas.openxmlformats.org/officeDocument/2006/relationships/themeOverride" Target="../theme/themeOverride6.xml"/><Relationship Id="rId6" Type="http://schemas.openxmlformats.org/officeDocument/2006/relationships/image" Target="../media/image7.png"/><Relationship Id="rId5" Type="http://schemas.openxmlformats.org/officeDocument/2006/relationships/notesSlide" Target="../notesSlides/notesSlide8.xml"/><Relationship Id="rId4"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8.xml"/><Relationship Id="rId1" Type="http://schemas.openxmlformats.org/officeDocument/2006/relationships/themeOverride" Target="../theme/themeOverride7.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1279874" y="621345"/>
            <a:ext cx="2737709" cy="944921"/>
          </a:xfrm>
          <a:prstGeom prst="rect">
            <a:avLst/>
          </a:prstGeom>
        </p:spPr>
        <p:txBody>
          <a:bodyPr spcFirstLastPara="1" vert="horz" lIns="91440" tIns="45720" rIns="91440" bIns="45720" rtlCol="0" anchor="t" anchorCtr="0">
            <a:normAutofit/>
          </a:bodyPr>
          <a:lstStyle/>
          <a:p>
            <a:pPr marL="0" lvl="0" indent="0" defTabSz="457200">
              <a:lnSpc>
                <a:spcPct val="90000"/>
              </a:lnSpc>
              <a:spcAft>
                <a:spcPts val="0"/>
              </a:spcAft>
            </a:pPr>
            <a:r>
              <a:rPr lang="en-US" sz="3100" dirty="0"/>
              <a:t>Wellness Chatbot</a:t>
            </a:r>
          </a:p>
        </p:txBody>
      </p:sp>
      <p:sp>
        <p:nvSpPr>
          <p:cNvPr id="55" name="Google Shape;55;p13"/>
          <p:cNvSpPr txBox="1">
            <a:spLocks noGrp="1"/>
          </p:cNvSpPr>
          <p:nvPr>
            <p:ph type="subTitle" idx="1"/>
          </p:nvPr>
        </p:nvSpPr>
        <p:spPr>
          <a:xfrm>
            <a:off x="1076277" y="1643063"/>
            <a:ext cx="2737709" cy="2819439"/>
          </a:xfrm>
          <a:prstGeom prst="rect">
            <a:avLst/>
          </a:prstGeom>
        </p:spPr>
        <p:txBody>
          <a:bodyPr spcFirstLastPara="1" vert="horz" lIns="91440" tIns="45720" rIns="91440" bIns="45720" rtlCol="0" anchorCtr="0">
            <a:normAutofit/>
          </a:bodyPr>
          <a:lstStyle/>
          <a:p>
            <a:pPr marL="0" lvl="0" indent="0" defTabSz="457200">
              <a:spcBef>
                <a:spcPts val="1000"/>
              </a:spcBef>
              <a:buFont typeface="Wingdings 3" charset="2"/>
              <a:buChar char=""/>
            </a:pPr>
            <a:r>
              <a:rPr lang="en-US" dirty="0">
                <a:solidFill>
                  <a:schemeClr val="tx1">
                    <a:lumMod val="75000"/>
                    <a:lumOff val="25000"/>
                  </a:schemeClr>
                </a:solidFill>
              </a:rPr>
              <a:t>By team </a:t>
            </a:r>
            <a:r>
              <a:rPr lang="en-US" dirty="0" err="1">
                <a:solidFill>
                  <a:schemeClr val="tx1">
                    <a:lumMod val="75000"/>
                    <a:lumOff val="25000"/>
                  </a:schemeClr>
                </a:solidFill>
              </a:rPr>
              <a:t>TeAroha</a:t>
            </a:r>
            <a:endParaRPr lang="en-US" dirty="0">
              <a:solidFill>
                <a:schemeClr val="tx1">
                  <a:lumMod val="75000"/>
                  <a:lumOff val="25000"/>
                </a:schemeClr>
              </a:solidFill>
            </a:endParaRPr>
          </a:p>
          <a:p>
            <a:pPr marL="0" lvl="0" indent="0" defTabSz="457200">
              <a:spcBef>
                <a:spcPts val="1000"/>
              </a:spcBef>
              <a:buFont typeface="Wingdings 3" charset="2"/>
              <a:buChar char=""/>
            </a:pPr>
            <a:endParaRPr lang="en-US" dirty="0">
              <a:solidFill>
                <a:schemeClr val="tx1">
                  <a:lumMod val="75000"/>
                  <a:lumOff val="25000"/>
                </a:schemeClr>
              </a:solidFill>
            </a:endParaRPr>
          </a:p>
          <a:p>
            <a:pPr marL="0" lvl="0" indent="0" defTabSz="457200">
              <a:spcBef>
                <a:spcPts val="1000"/>
              </a:spcBef>
              <a:buFont typeface="Wingdings 3" charset="2"/>
              <a:buChar char=""/>
            </a:pPr>
            <a:endParaRPr lang="en-US" dirty="0">
              <a:solidFill>
                <a:schemeClr val="tx1">
                  <a:lumMod val="75000"/>
                  <a:lumOff val="25000"/>
                </a:schemeClr>
              </a:solidFill>
            </a:endParaRPr>
          </a:p>
          <a:p>
            <a:pPr marL="0" lvl="0" indent="0" defTabSz="457200">
              <a:spcBef>
                <a:spcPts val="1000"/>
              </a:spcBef>
              <a:buFont typeface="Wingdings 3" charset="2"/>
              <a:buChar char=""/>
            </a:pPr>
            <a:endParaRPr lang="en-US" dirty="0">
              <a:solidFill>
                <a:schemeClr val="tx1">
                  <a:lumMod val="75000"/>
                  <a:lumOff val="25000"/>
                </a:schemeClr>
              </a:solidFill>
            </a:endParaRPr>
          </a:p>
        </p:txBody>
      </p:sp>
      <p:pic>
        <p:nvPicPr>
          <p:cNvPr id="67" name="Picture 56">
            <a:extLst>
              <a:ext uri="{FF2B5EF4-FFF2-40B4-BE49-F238E27FC236}">
                <a16:creationId xmlns:a16="http://schemas.microsoft.com/office/drawing/2014/main" id="{11B7F5E8-2D51-4644-BD3C-D6FF8E83E5D8}"/>
              </a:ext>
            </a:extLst>
          </p:cNvPr>
          <p:cNvPicPr>
            <a:picLocks noChangeAspect="1"/>
          </p:cNvPicPr>
          <p:nvPr/>
        </p:nvPicPr>
        <p:blipFill rotWithShape="1">
          <a:blip r:embed="rId3"/>
          <a:srcRect l="40375" r="-2" b="-2"/>
          <a:stretch/>
        </p:blipFill>
        <p:spPr>
          <a:xfrm>
            <a:off x="3464657" y="10"/>
            <a:ext cx="5679343" cy="5143490"/>
          </a:xfrm>
          <a:prstGeom prst="rect">
            <a:avLst/>
          </a:prstGeom>
        </p:spPr>
      </p:pic>
      <p:sp>
        <p:nvSpPr>
          <p:cNvPr id="5" name="TextBox 4">
            <a:extLst>
              <a:ext uri="{FF2B5EF4-FFF2-40B4-BE49-F238E27FC236}">
                <a16:creationId xmlns:a16="http://schemas.microsoft.com/office/drawing/2014/main" id="{AEF42A1B-995D-4C02-B82D-2D89BDF0D853}"/>
              </a:ext>
            </a:extLst>
          </p:cNvPr>
          <p:cNvSpPr txBox="1"/>
          <p:nvPr/>
        </p:nvSpPr>
        <p:spPr>
          <a:xfrm>
            <a:off x="544353" y="2571750"/>
            <a:ext cx="3207482" cy="1061829"/>
          </a:xfrm>
          <a:prstGeom prst="rect">
            <a:avLst/>
          </a:prstGeom>
          <a:noFill/>
        </p:spPr>
        <p:txBody>
          <a:bodyPr wrap="square">
            <a:spAutoFit/>
          </a:bodyPr>
          <a:lstStyle/>
          <a:p>
            <a:pPr marL="0" lvl="0" indent="0" algn="ctr" rtl="0">
              <a:spcBef>
                <a:spcPts val="0"/>
              </a:spcBef>
              <a:spcAft>
                <a:spcPts val="600"/>
              </a:spcAft>
              <a:buNone/>
            </a:pPr>
            <a:r>
              <a:rPr lang="en" sz="1200" dirty="0"/>
              <a:t>Indira Bandari</a:t>
            </a:r>
          </a:p>
          <a:p>
            <a:pPr marL="0" lvl="0" indent="0" algn="ctr" rtl="0">
              <a:spcBef>
                <a:spcPts val="0"/>
              </a:spcBef>
              <a:spcAft>
                <a:spcPts val="600"/>
              </a:spcAft>
              <a:buNone/>
            </a:pPr>
            <a:r>
              <a:rPr lang="en" sz="1200" dirty="0"/>
              <a:t>Haripriya Vemparala</a:t>
            </a:r>
          </a:p>
          <a:p>
            <a:pPr marL="0" lvl="0" indent="0" algn="ctr" rtl="0">
              <a:spcBef>
                <a:spcPts val="0"/>
              </a:spcBef>
              <a:spcAft>
                <a:spcPts val="600"/>
              </a:spcAft>
              <a:buNone/>
            </a:pPr>
            <a:r>
              <a:rPr lang="en" sz="1200" dirty="0"/>
              <a:t>Govardhani Tammina</a:t>
            </a:r>
          </a:p>
          <a:p>
            <a:pPr marL="0" lvl="0" indent="0" algn="ctr" rtl="0">
              <a:spcBef>
                <a:spcPts val="0"/>
              </a:spcBef>
              <a:spcAft>
                <a:spcPts val="600"/>
              </a:spcAft>
              <a:buNone/>
            </a:pPr>
            <a:r>
              <a:rPr lang="en" sz="1200" dirty="0"/>
              <a:t>Shaifali Kanojia</a:t>
            </a:r>
          </a:p>
        </p:txBody>
      </p:sp>
    </p:spTree>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8000"/>
                <a:hueMod val="94000"/>
                <a:satMod val="148000"/>
                <a:lumMod val="150000"/>
              </a:schemeClr>
            </a:gs>
            <a:gs pos="100000">
              <a:schemeClr val="bg1">
                <a:shade val="92000"/>
                <a:hueMod val="104000"/>
                <a:satMod val="140000"/>
                <a:lumMod val="68000"/>
              </a:schemeClr>
            </a:gs>
          </a:gsLst>
          <a:lin ang="5040000" scaled="0"/>
        </a:gradFill>
        <a:effectLst/>
      </p:bgPr>
    </p:bg>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72184" y="417273"/>
            <a:ext cx="7037556" cy="960668"/>
          </a:xfrm>
          <a:prstGeom prst="rect">
            <a:avLst/>
          </a:prstGeom>
        </p:spPr>
        <p:txBody>
          <a:bodyPr spcFirstLastPara="1" vert="horz" lIns="91440" tIns="45720" rIns="91440" bIns="45720" rtlCol="0" anchor="t" anchorCtr="0">
            <a:normAutofit/>
          </a:bodyPr>
          <a:lstStyle/>
          <a:p>
            <a:pPr marL="0" lvl="0" indent="0" algn="ctr" defTabSz="457200">
              <a:spcBef>
                <a:spcPct val="0"/>
              </a:spcBef>
              <a:spcAft>
                <a:spcPts val="0"/>
              </a:spcAft>
            </a:pPr>
            <a:r>
              <a:rPr lang="en-US" sz="3600" dirty="0"/>
              <a:t>Solution Architecture</a:t>
            </a:r>
          </a:p>
        </p:txBody>
      </p:sp>
      <p:pic>
        <p:nvPicPr>
          <p:cNvPr id="4" name="Picture 3" descr="Diagram&#10;&#10;Description automatically generated">
            <a:extLst>
              <a:ext uri="{FF2B5EF4-FFF2-40B4-BE49-F238E27FC236}">
                <a16:creationId xmlns:a16="http://schemas.microsoft.com/office/drawing/2014/main" id="{DB1F9150-F85B-413F-8B21-39E0CFA85648}"/>
              </a:ext>
            </a:extLst>
          </p:cNvPr>
          <p:cNvPicPr>
            <a:picLocks noChangeAspect="1"/>
          </p:cNvPicPr>
          <p:nvPr/>
        </p:nvPicPr>
        <p:blipFill>
          <a:blip r:embed="rId4"/>
          <a:stretch>
            <a:fillRect/>
          </a:stretch>
        </p:blipFill>
        <p:spPr>
          <a:xfrm>
            <a:off x="938230" y="1157380"/>
            <a:ext cx="6784164" cy="3817041"/>
          </a:xfrm>
          <a:prstGeom prst="rect">
            <a:avLst/>
          </a:prstGeom>
        </p:spPr>
      </p:pic>
    </p:spTree>
    <p:extLst>
      <p:ext uri="{BB962C8B-B14F-4D97-AF65-F5344CB8AC3E}">
        <p14:creationId xmlns:p14="http://schemas.microsoft.com/office/powerpoint/2010/main" val="3868431881"/>
      </p:ext>
    </p:extLst>
  </p:cSld>
  <p:clrMapOvr>
    <a:overrideClrMapping bg1="lt1" tx1="dk1" bg2="lt2" tx2="dk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8000"/>
                <a:hueMod val="94000"/>
                <a:satMod val="148000"/>
                <a:lumMod val="150000"/>
              </a:schemeClr>
            </a:gs>
            <a:gs pos="100000">
              <a:schemeClr val="bg1">
                <a:shade val="92000"/>
                <a:hueMod val="104000"/>
                <a:satMod val="140000"/>
                <a:lumMod val="68000"/>
              </a:schemeClr>
            </a:gs>
          </a:gsLst>
          <a:lin ang="5040000" scaled="0"/>
        </a:gradFill>
        <a:effectLst/>
      </p:bgPr>
    </p:bg>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873388" y="907964"/>
            <a:ext cx="7037556" cy="960668"/>
          </a:xfrm>
          <a:prstGeom prst="rect">
            <a:avLst/>
          </a:prstGeom>
        </p:spPr>
        <p:txBody>
          <a:bodyPr spcFirstLastPara="1" vert="horz" lIns="91440" tIns="45720" rIns="91440" bIns="45720" rtlCol="0" anchor="t" anchorCtr="0">
            <a:normAutofit/>
          </a:bodyPr>
          <a:lstStyle/>
          <a:p>
            <a:pPr marL="0" lvl="0" indent="0" algn="ctr" defTabSz="457200">
              <a:spcBef>
                <a:spcPct val="0"/>
              </a:spcBef>
              <a:spcAft>
                <a:spcPts val="0"/>
              </a:spcAft>
            </a:pPr>
            <a:r>
              <a:rPr lang="en-US" sz="3600" dirty="0"/>
              <a:t>Chatbot Embed Link</a:t>
            </a:r>
          </a:p>
        </p:txBody>
      </p:sp>
      <p:sp>
        <p:nvSpPr>
          <p:cNvPr id="36" name="TextBox 35">
            <a:extLst>
              <a:ext uri="{FF2B5EF4-FFF2-40B4-BE49-F238E27FC236}">
                <a16:creationId xmlns:a16="http://schemas.microsoft.com/office/drawing/2014/main" id="{14E84396-38D8-417B-A5D0-1C521FEE3752}"/>
              </a:ext>
            </a:extLst>
          </p:cNvPr>
          <p:cNvSpPr txBox="1"/>
          <p:nvPr/>
        </p:nvSpPr>
        <p:spPr>
          <a:xfrm>
            <a:off x="1271156" y="2057400"/>
            <a:ext cx="7325590" cy="1754326"/>
          </a:xfrm>
          <a:prstGeom prst="rect">
            <a:avLst/>
          </a:prstGeom>
          <a:noFill/>
        </p:spPr>
        <p:txBody>
          <a:bodyPr wrap="square">
            <a:spAutoFit/>
          </a:bodyPr>
          <a:lstStyle/>
          <a:p>
            <a:r>
              <a:rPr lang="en-NZ" dirty="0"/>
              <a:t>&lt;iframe </a:t>
            </a:r>
            <a:r>
              <a:rPr lang="en-NZ" dirty="0" err="1"/>
              <a:t>src</a:t>
            </a:r>
            <a:r>
              <a:rPr lang="en-NZ" dirty="0"/>
              <a:t>='https://webchat.botframework.com/embed/</a:t>
            </a:r>
            <a:r>
              <a:rPr lang="en-NZ" dirty="0" err="1"/>
              <a:t>counselchatrev?s</a:t>
            </a:r>
            <a:r>
              <a:rPr lang="en-NZ" dirty="0"/>
              <a:t>=a_XVZ7ZUBS0.rL_SpNBwT8ytD2gDaxKi3b7heDi6CU-3RtBPrJAtj5o'  style='min-width: 400px; width: 100%; min-height: 500px;'&gt;&lt;/iframe&gt;</a:t>
            </a:r>
          </a:p>
          <a:p>
            <a:endParaRPr lang="en-NZ" dirty="0"/>
          </a:p>
          <a:p>
            <a:r>
              <a:rPr lang="en-NZ" dirty="0"/>
              <a:t> </a:t>
            </a:r>
          </a:p>
        </p:txBody>
      </p:sp>
    </p:spTree>
    <p:extLst>
      <p:ext uri="{BB962C8B-B14F-4D97-AF65-F5344CB8AC3E}">
        <p14:creationId xmlns:p14="http://schemas.microsoft.com/office/powerpoint/2010/main" val="1164808835"/>
      </p:ext>
    </p:extLst>
  </p:cSld>
  <p:clrMapOvr>
    <a:overrideClrMapping bg1="lt1" tx1="dk1" bg2="lt2" tx2="dk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8000"/>
                <a:hueMod val="94000"/>
                <a:satMod val="148000"/>
                <a:lumMod val="150000"/>
              </a:schemeClr>
            </a:gs>
            <a:gs pos="100000">
              <a:schemeClr val="bg1">
                <a:shade val="92000"/>
                <a:hueMod val="104000"/>
                <a:satMod val="140000"/>
                <a:lumMod val="68000"/>
              </a:schemeClr>
            </a:gs>
          </a:gsLst>
          <a:lin ang="5040000" scaled="0"/>
        </a:gradFill>
        <a:effectLst/>
      </p:bgPr>
    </p:bg>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558198" y="991091"/>
            <a:ext cx="7037556" cy="960668"/>
          </a:xfrm>
          <a:prstGeom prst="rect">
            <a:avLst/>
          </a:prstGeom>
        </p:spPr>
        <p:txBody>
          <a:bodyPr spcFirstLastPara="1" vert="horz" lIns="91440" tIns="45720" rIns="91440" bIns="45720" rtlCol="0" anchor="t" anchorCtr="0">
            <a:normAutofit/>
          </a:bodyPr>
          <a:lstStyle/>
          <a:p>
            <a:pPr marL="0" lvl="0" indent="0" algn="ctr" defTabSz="457200">
              <a:spcBef>
                <a:spcPct val="0"/>
              </a:spcBef>
              <a:spcAft>
                <a:spcPts val="0"/>
              </a:spcAft>
            </a:pPr>
            <a:r>
              <a:rPr lang="en-US" sz="3600" dirty="0"/>
              <a:t>Links to the Solution</a:t>
            </a:r>
          </a:p>
        </p:txBody>
      </p:sp>
      <p:sp>
        <p:nvSpPr>
          <p:cNvPr id="36" name="TextBox 35">
            <a:extLst>
              <a:ext uri="{FF2B5EF4-FFF2-40B4-BE49-F238E27FC236}">
                <a16:creationId xmlns:a16="http://schemas.microsoft.com/office/drawing/2014/main" id="{14E84396-38D8-417B-A5D0-1C521FEE3752}"/>
              </a:ext>
            </a:extLst>
          </p:cNvPr>
          <p:cNvSpPr txBox="1"/>
          <p:nvPr/>
        </p:nvSpPr>
        <p:spPr>
          <a:xfrm>
            <a:off x="681259" y="2252048"/>
            <a:ext cx="7129241" cy="1754326"/>
          </a:xfrm>
          <a:prstGeom prst="rect">
            <a:avLst/>
          </a:prstGeom>
          <a:noFill/>
        </p:spPr>
        <p:txBody>
          <a:bodyPr wrap="square">
            <a:spAutoFit/>
          </a:bodyPr>
          <a:lstStyle/>
          <a:p>
            <a:r>
              <a:rPr lang="en-NZ" dirty="0">
                <a:solidFill>
                  <a:schemeClr val="bg2">
                    <a:lumMod val="50000"/>
                  </a:schemeClr>
                </a:solidFill>
                <a:hlinkClick r:id="rId4">
                  <a:extLst>
                    <a:ext uri="{A12FA001-AC4F-418D-AE19-62706E023703}">
                      <ahyp:hlinkClr xmlns:ahyp="http://schemas.microsoft.com/office/drawing/2018/hyperlinkcolor" val="tx"/>
                    </a:ext>
                  </a:extLst>
                </a:hlinkClick>
              </a:rPr>
              <a:t>http://bit.ly/tearoha4 </a:t>
            </a:r>
            <a:endParaRPr lang="en-NZ" dirty="0">
              <a:solidFill>
                <a:schemeClr val="bg2">
                  <a:lumMod val="50000"/>
                </a:schemeClr>
              </a:solidFill>
              <a:hlinkClick r:id="rId5">
                <a:extLst>
                  <a:ext uri="{A12FA001-AC4F-418D-AE19-62706E023703}">
                    <ahyp:hlinkClr xmlns:ahyp="http://schemas.microsoft.com/office/drawing/2018/hyperlinkcolor" val="tx"/>
                  </a:ext>
                </a:extLst>
              </a:hlinkClick>
            </a:endParaRPr>
          </a:p>
          <a:p>
            <a:endParaRPr lang="en-NZ" dirty="0">
              <a:solidFill>
                <a:schemeClr val="bg2">
                  <a:lumMod val="50000"/>
                </a:schemeClr>
              </a:solidFill>
              <a:hlinkClick r:id="rId5">
                <a:extLst>
                  <a:ext uri="{A12FA001-AC4F-418D-AE19-62706E023703}">
                    <ahyp:hlinkClr xmlns:ahyp="http://schemas.microsoft.com/office/drawing/2018/hyperlinkcolor" val="tx"/>
                  </a:ext>
                </a:extLst>
              </a:hlinkClick>
            </a:endParaRPr>
          </a:p>
          <a:p>
            <a:endParaRPr lang="en-NZ" dirty="0">
              <a:solidFill>
                <a:schemeClr val="bg2">
                  <a:lumMod val="50000"/>
                </a:schemeClr>
              </a:solidFill>
              <a:hlinkClick r:id="rId5">
                <a:extLst>
                  <a:ext uri="{A12FA001-AC4F-418D-AE19-62706E023703}">
                    <ahyp:hlinkClr xmlns:ahyp="http://schemas.microsoft.com/office/drawing/2018/hyperlinkcolor" val="tx"/>
                  </a:ext>
                </a:extLst>
              </a:hlinkClick>
            </a:endParaRPr>
          </a:p>
          <a:p>
            <a:r>
              <a:rPr lang="en-NZ" dirty="0">
                <a:solidFill>
                  <a:schemeClr val="bg2">
                    <a:lumMod val="50000"/>
                  </a:schemeClr>
                </a:solidFill>
                <a:hlinkClick r:id="rId5">
                  <a:extLst>
                    <a:ext uri="{A12FA001-AC4F-418D-AE19-62706E023703}">
                      <ahyp:hlinkClr xmlns:ahyp="http://schemas.microsoft.com/office/drawing/2018/hyperlinkcolor" val="tx"/>
                    </a:ext>
                  </a:extLst>
                </a:hlinkClick>
              </a:rPr>
              <a:t>https://github.com/indupriya9/AIHackathon</a:t>
            </a:r>
            <a:endParaRPr lang="en-NZ" dirty="0">
              <a:solidFill>
                <a:schemeClr val="bg2">
                  <a:lumMod val="50000"/>
                </a:schemeClr>
              </a:solidFill>
            </a:endParaRPr>
          </a:p>
          <a:p>
            <a:endParaRPr lang="en-NZ" dirty="0"/>
          </a:p>
          <a:p>
            <a:r>
              <a:rPr lang="en-NZ" dirty="0"/>
              <a:t> </a:t>
            </a:r>
          </a:p>
        </p:txBody>
      </p:sp>
    </p:spTree>
    <p:extLst>
      <p:ext uri="{BB962C8B-B14F-4D97-AF65-F5344CB8AC3E}">
        <p14:creationId xmlns:p14="http://schemas.microsoft.com/office/powerpoint/2010/main" val="457112665"/>
      </p:ext>
    </p:extLst>
  </p:cSld>
  <p:clrMapOvr>
    <a:overrideClrMapping bg1="lt1" tx1="dk1" bg2="lt2" tx2="dk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8000"/>
                <a:hueMod val="94000"/>
                <a:satMod val="148000"/>
                <a:lumMod val="150000"/>
              </a:schemeClr>
            </a:gs>
            <a:gs pos="100000">
              <a:schemeClr val="bg1">
                <a:shade val="92000"/>
                <a:hueMod val="104000"/>
                <a:satMod val="140000"/>
                <a:lumMod val="68000"/>
              </a:schemeClr>
            </a:gs>
          </a:gsLst>
          <a:lin ang="5040000" scaled="0"/>
        </a:gradFill>
        <a:effectLst/>
      </p:bgPr>
    </p:bg>
    <p:spTree>
      <p:nvGrpSpPr>
        <p:cNvPr id="1" name="Shape 83"/>
        <p:cNvGrpSpPr/>
        <p:nvPr/>
      </p:nvGrpSpPr>
      <p:grpSpPr>
        <a:xfrm>
          <a:off x="0" y="0"/>
          <a:ext cx="0" cy="0"/>
          <a:chOff x="0" y="0"/>
          <a:chExt cx="0" cy="0"/>
        </a:xfrm>
      </p:grpSpPr>
      <p:sp>
        <p:nvSpPr>
          <p:cNvPr id="84" name="Google Shape;84;p18"/>
          <p:cNvSpPr txBox="1">
            <a:spLocks noGrp="1"/>
          </p:cNvSpPr>
          <p:nvPr>
            <p:ph type="title"/>
          </p:nvPr>
        </p:nvSpPr>
        <p:spPr>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dirty="0"/>
              <a:t>Team TeAroha </a:t>
            </a:r>
            <a:endParaRPr dirty="0"/>
          </a:p>
        </p:txBody>
      </p:sp>
      <p:grpSp>
        <p:nvGrpSpPr>
          <p:cNvPr id="85" name="Google Shape;85;p18"/>
          <p:cNvGrpSpPr/>
          <p:nvPr/>
        </p:nvGrpSpPr>
        <p:grpSpPr>
          <a:xfrm>
            <a:off x="494075" y="1398225"/>
            <a:ext cx="1915151" cy="3012583"/>
            <a:chOff x="494075" y="1398225"/>
            <a:chExt cx="1915151" cy="3012583"/>
          </a:xfrm>
        </p:grpSpPr>
        <p:pic>
          <p:nvPicPr>
            <p:cNvPr id="86" name="Google Shape;86;p18"/>
            <p:cNvPicPr preferRelativeResize="0"/>
            <p:nvPr/>
          </p:nvPicPr>
          <p:blipFill>
            <a:blip r:embed="rId4">
              <a:alphaModFix/>
            </a:blip>
            <a:stretch>
              <a:fillRect/>
            </a:stretch>
          </p:blipFill>
          <p:spPr>
            <a:xfrm>
              <a:off x="494075" y="1398225"/>
              <a:ext cx="1738500" cy="1997700"/>
            </a:xfrm>
            <a:prstGeom prst="ellipse">
              <a:avLst/>
            </a:prstGeom>
            <a:noFill/>
            <a:ln>
              <a:noFill/>
            </a:ln>
          </p:spPr>
        </p:pic>
        <p:sp>
          <p:nvSpPr>
            <p:cNvPr id="87" name="Google Shape;87;p18"/>
            <p:cNvSpPr txBox="1"/>
            <p:nvPr/>
          </p:nvSpPr>
          <p:spPr>
            <a:xfrm>
              <a:off x="828526" y="3672175"/>
              <a:ext cx="1580700" cy="73863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dirty="0"/>
                <a:t>Indira Bandari</a:t>
              </a:r>
              <a:endParaRPr sz="1200" dirty="0"/>
            </a:p>
            <a:p>
              <a:pPr marL="0" lvl="0" indent="0" algn="l" rtl="0">
                <a:spcBef>
                  <a:spcPts val="0"/>
                </a:spcBef>
                <a:spcAft>
                  <a:spcPts val="0"/>
                </a:spcAft>
                <a:buNone/>
              </a:pPr>
              <a:r>
                <a:rPr lang="en" sz="1200" dirty="0"/>
                <a:t>BI and SQL Lead</a:t>
              </a:r>
              <a:endParaRPr sz="1200" dirty="0"/>
            </a:p>
            <a:p>
              <a:pPr marL="0" lvl="0" indent="0" algn="l" rtl="0">
                <a:spcBef>
                  <a:spcPts val="0"/>
                </a:spcBef>
                <a:spcAft>
                  <a:spcPts val="0"/>
                </a:spcAft>
                <a:buNone/>
              </a:pPr>
              <a:r>
                <a:rPr lang="en" sz="1200" dirty="0"/>
                <a:t>Healthcare </a:t>
              </a:r>
              <a:endParaRPr sz="1200" dirty="0"/>
            </a:p>
          </p:txBody>
        </p:sp>
      </p:grpSp>
      <p:grpSp>
        <p:nvGrpSpPr>
          <p:cNvPr id="88" name="Google Shape;88;p18"/>
          <p:cNvGrpSpPr/>
          <p:nvPr/>
        </p:nvGrpSpPr>
        <p:grpSpPr>
          <a:xfrm>
            <a:off x="2749600" y="1398225"/>
            <a:ext cx="2135350" cy="3092033"/>
            <a:chOff x="2749600" y="1398225"/>
            <a:chExt cx="2135350" cy="3092033"/>
          </a:xfrm>
        </p:grpSpPr>
        <p:pic>
          <p:nvPicPr>
            <p:cNvPr id="89" name="Google Shape;89;p18"/>
            <p:cNvPicPr preferRelativeResize="0"/>
            <p:nvPr/>
          </p:nvPicPr>
          <p:blipFill>
            <a:blip r:embed="rId5">
              <a:alphaModFix/>
            </a:blip>
            <a:stretch>
              <a:fillRect/>
            </a:stretch>
          </p:blipFill>
          <p:spPr>
            <a:xfrm>
              <a:off x="2749600" y="1398225"/>
              <a:ext cx="1878300" cy="1878300"/>
            </a:xfrm>
            <a:prstGeom prst="ellipse">
              <a:avLst/>
            </a:prstGeom>
            <a:noFill/>
            <a:ln>
              <a:noFill/>
            </a:ln>
          </p:spPr>
        </p:pic>
        <p:sp>
          <p:nvSpPr>
            <p:cNvPr id="90" name="Google Shape;90;p18"/>
            <p:cNvSpPr txBox="1"/>
            <p:nvPr/>
          </p:nvSpPr>
          <p:spPr>
            <a:xfrm>
              <a:off x="2798450" y="3751625"/>
              <a:ext cx="2086500" cy="73863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dirty="0"/>
                <a:t>Govardhani Tammina</a:t>
              </a:r>
              <a:endParaRPr sz="1200" dirty="0"/>
            </a:p>
            <a:p>
              <a:pPr marL="0" lvl="0" indent="0" algn="l" rtl="0">
                <a:spcBef>
                  <a:spcPts val="0"/>
                </a:spcBef>
                <a:spcAft>
                  <a:spcPts val="0"/>
                </a:spcAft>
                <a:buNone/>
              </a:pPr>
              <a:r>
                <a:rPr lang="en" sz="1200" dirty="0"/>
                <a:t>Data Analyst</a:t>
              </a:r>
              <a:endParaRPr sz="1200" dirty="0"/>
            </a:p>
            <a:p>
              <a:pPr marL="0" lvl="0" indent="0" algn="l" rtl="0">
                <a:spcBef>
                  <a:spcPts val="0"/>
                </a:spcBef>
                <a:spcAft>
                  <a:spcPts val="0"/>
                </a:spcAft>
                <a:buNone/>
              </a:pPr>
              <a:r>
                <a:rPr lang="en" sz="1200" dirty="0"/>
                <a:t>Education</a:t>
              </a:r>
              <a:endParaRPr sz="1200" dirty="0"/>
            </a:p>
          </p:txBody>
        </p:sp>
      </p:grpSp>
      <p:grpSp>
        <p:nvGrpSpPr>
          <p:cNvPr id="91" name="Google Shape;91;p18"/>
          <p:cNvGrpSpPr/>
          <p:nvPr/>
        </p:nvGrpSpPr>
        <p:grpSpPr>
          <a:xfrm>
            <a:off x="4884938" y="1398225"/>
            <a:ext cx="1956662" cy="3331824"/>
            <a:chOff x="4884938" y="1398225"/>
            <a:chExt cx="1956662" cy="3331824"/>
          </a:xfrm>
        </p:grpSpPr>
        <p:pic>
          <p:nvPicPr>
            <p:cNvPr id="92" name="Google Shape;92;p18"/>
            <p:cNvPicPr preferRelativeResize="0"/>
            <p:nvPr/>
          </p:nvPicPr>
          <p:blipFill>
            <a:blip r:embed="rId6">
              <a:alphaModFix/>
            </a:blip>
            <a:stretch>
              <a:fillRect/>
            </a:stretch>
          </p:blipFill>
          <p:spPr>
            <a:xfrm>
              <a:off x="4884938" y="1398225"/>
              <a:ext cx="1878300" cy="1878300"/>
            </a:xfrm>
            <a:prstGeom prst="ellipse">
              <a:avLst/>
            </a:prstGeom>
            <a:noFill/>
            <a:ln>
              <a:noFill/>
            </a:ln>
          </p:spPr>
        </p:pic>
        <p:sp>
          <p:nvSpPr>
            <p:cNvPr id="93" name="Google Shape;93;p18"/>
            <p:cNvSpPr txBox="1"/>
            <p:nvPr/>
          </p:nvSpPr>
          <p:spPr>
            <a:xfrm>
              <a:off x="5103100" y="3806750"/>
              <a:ext cx="1738500" cy="92329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dirty="0"/>
                <a:t>Shaifali Kanojia</a:t>
              </a:r>
              <a:endParaRPr sz="1200" dirty="0"/>
            </a:p>
            <a:p>
              <a:pPr marL="0" lvl="0" indent="0" algn="l" rtl="0">
                <a:spcBef>
                  <a:spcPts val="0"/>
                </a:spcBef>
                <a:spcAft>
                  <a:spcPts val="0"/>
                </a:spcAft>
                <a:buNone/>
              </a:pPr>
              <a:r>
                <a:rPr lang="en" sz="1200" dirty="0"/>
                <a:t>Data Services Analyst</a:t>
              </a:r>
              <a:endParaRPr sz="1200" dirty="0"/>
            </a:p>
            <a:p>
              <a:pPr marL="0" lvl="0" indent="0" algn="l" rtl="0">
                <a:spcBef>
                  <a:spcPts val="0"/>
                </a:spcBef>
                <a:spcAft>
                  <a:spcPts val="0"/>
                </a:spcAft>
                <a:buNone/>
              </a:pPr>
              <a:r>
                <a:rPr lang="en" sz="1200" dirty="0"/>
                <a:t>Media</a:t>
              </a:r>
              <a:endParaRPr sz="1200" dirty="0"/>
            </a:p>
          </p:txBody>
        </p:sp>
      </p:grpSp>
      <p:grpSp>
        <p:nvGrpSpPr>
          <p:cNvPr id="94" name="Google Shape;94;p18"/>
          <p:cNvGrpSpPr/>
          <p:nvPr/>
        </p:nvGrpSpPr>
        <p:grpSpPr>
          <a:xfrm>
            <a:off x="7020300" y="1398225"/>
            <a:ext cx="1993950" cy="3276699"/>
            <a:chOff x="7020300" y="1398225"/>
            <a:chExt cx="1993950" cy="3276699"/>
          </a:xfrm>
        </p:grpSpPr>
        <p:pic>
          <p:nvPicPr>
            <p:cNvPr id="95" name="Google Shape;95;p18"/>
            <p:cNvPicPr preferRelativeResize="0"/>
            <p:nvPr/>
          </p:nvPicPr>
          <p:blipFill>
            <a:blip r:embed="rId7">
              <a:alphaModFix/>
            </a:blip>
            <a:stretch>
              <a:fillRect/>
            </a:stretch>
          </p:blipFill>
          <p:spPr>
            <a:xfrm>
              <a:off x="7020300" y="1398225"/>
              <a:ext cx="1812000" cy="1812000"/>
            </a:xfrm>
            <a:prstGeom prst="ellipse">
              <a:avLst/>
            </a:prstGeom>
            <a:noFill/>
            <a:ln>
              <a:noFill/>
            </a:ln>
          </p:spPr>
        </p:pic>
        <p:sp>
          <p:nvSpPr>
            <p:cNvPr id="96" name="Google Shape;96;p18"/>
            <p:cNvSpPr txBox="1"/>
            <p:nvPr/>
          </p:nvSpPr>
          <p:spPr>
            <a:xfrm>
              <a:off x="7135950" y="3751625"/>
              <a:ext cx="1878300" cy="92329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dirty="0"/>
                <a:t>Haripriya Vemparala</a:t>
              </a:r>
              <a:endParaRPr sz="1200" dirty="0"/>
            </a:p>
            <a:p>
              <a:pPr marL="0" lvl="0" indent="0" algn="l" rtl="0">
                <a:spcBef>
                  <a:spcPts val="0"/>
                </a:spcBef>
                <a:spcAft>
                  <a:spcPts val="0"/>
                </a:spcAft>
                <a:buNone/>
              </a:pPr>
              <a:r>
                <a:rPr lang="en" sz="1200" dirty="0"/>
                <a:t>Implementation </a:t>
              </a:r>
              <a:r>
                <a:rPr lang="en" sz="1200" dirty="0">
                  <a:solidFill>
                    <a:schemeClr val="dk1"/>
                  </a:solidFill>
                </a:rPr>
                <a:t>Lead</a:t>
              </a:r>
              <a:r>
                <a:rPr lang="en" sz="1200" dirty="0"/>
                <a:t> and Data Analyst</a:t>
              </a:r>
              <a:endParaRPr sz="1200" dirty="0"/>
            </a:p>
            <a:p>
              <a:pPr marL="0" lvl="0" indent="0" algn="l" rtl="0">
                <a:spcBef>
                  <a:spcPts val="0"/>
                </a:spcBef>
                <a:spcAft>
                  <a:spcPts val="0"/>
                </a:spcAft>
                <a:buNone/>
              </a:pPr>
              <a:r>
                <a:rPr lang="en" sz="1200" dirty="0"/>
                <a:t>Healthcare</a:t>
              </a:r>
              <a:endParaRPr sz="1200" dirty="0"/>
            </a:p>
          </p:txBody>
        </p:sp>
      </p:grpSp>
    </p:spTree>
  </p:cSld>
  <p:clrMapOvr>
    <a:overrideClrMapping bg1="lt1" tx1="dk1" bg2="lt2" tx2="dk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8000"/>
                <a:hueMod val="94000"/>
                <a:satMod val="148000"/>
                <a:lumMod val="150000"/>
              </a:schemeClr>
            </a:gs>
            <a:gs pos="100000">
              <a:schemeClr val="bg1">
                <a:shade val="92000"/>
                <a:hueMod val="104000"/>
                <a:satMod val="140000"/>
                <a:lumMod val="68000"/>
              </a:schemeClr>
            </a:gs>
          </a:gsLst>
          <a:lin ang="5040000" scaled="0"/>
        </a:gradFill>
        <a:effectLst/>
      </p:bgPr>
    </p:bg>
    <p:spTree>
      <p:nvGrpSpPr>
        <p:cNvPr id="1" name="Shape 65"/>
        <p:cNvGrpSpPr/>
        <p:nvPr/>
      </p:nvGrpSpPr>
      <p:grpSpPr>
        <a:xfrm>
          <a:off x="0" y="0"/>
          <a:ext cx="0" cy="0"/>
          <a:chOff x="0" y="0"/>
          <a:chExt cx="0" cy="0"/>
        </a:xfrm>
      </p:grpSpPr>
      <p:sp>
        <p:nvSpPr>
          <p:cNvPr id="67" name="Google Shape;67;p15"/>
          <p:cNvSpPr txBox="1">
            <a:spLocks noGrp="1"/>
          </p:cNvSpPr>
          <p:nvPr>
            <p:ph type="body" idx="1"/>
          </p:nvPr>
        </p:nvSpPr>
        <p:spPr>
          <a:xfrm>
            <a:off x="1382544" y="1967947"/>
            <a:ext cx="7037556" cy="2465469"/>
          </a:xfrm>
          <a:prstGeom prst="rect">
            <a:avLst/>
          </a:prstGeom>
        </p:spPr>
        <p:txBody>
          <a:bodyPr spcFirstLastPara="1" vert="horz" lIns="91440" tIns="45720" rIns="91440" bIns="45720" rtlCol="0" anchorCtr="0">
            <a:normAutofit/>
          </a:bodyPr>
          <a:lstStyle/>
          <a:p>
            <a:pPr marL="0" lvl="0" indent="0" defTabSz="457200">
              <a:spcBef>
                <a:spcPts val="1000"/>
              </a:spcBef>
              <a:buFont typeface="Wingdings 3" charset="2"/>
              <a:buChar char=""/>
            </a:pPr>
            <a:endParaRPr lang="en-US" sz="1800" b="1"/>
          </a:p>
          <a:p>
            <a:pPr marL="0" lvl="0" indent="0" defTabSz="457200">
              <a:spcBef>
                <a:spcPts val="1000"/>
              </a:spcBef>
              <a:buFont typeface="Wingdings 3" charset="2"/>
              <a:buChar char=""/>
            </a:pPr>
            <a:endParaRPr lang="en-US" sz="1800" dirty="0"/>
          </a:p>
        </p:txBody>
      </p:sp>
      <p:pic>
        <p:nvPicPr>
          <p:cNvPr id="5" name="Picture 4">
            <a:extLst>
              <a:ext uri="{FF2B5EF4-FFF2-40B4-BE49-F238E27FC236}">
                <a16:creationId xmlns:a16="http://schemas.microsoft.com/office/drawing/2014/main" id="{A6FEF301-88D9-4295-9EEE-7840050A0168}"/>
              </a:ext>
            </a:extLst>
          </p:cNvPr>
          <p:cNvPicPr>
            <a:picLocks noChangeAspect="1"/>
          </p:cNvPicPr>
          <p:nvPr/>
        </p:nvPicPr>
        <p:blipFill>
          <a:blip r:embed="rId4"/>
          <a:stretch>
            <a:fillRect/>
          </a:stretch>
        </p:blipFill>
        <p:spPr>
          <a:xfrm>
            <a:off x="3070888" y="169591"/>
            <a:ext cx="3002223" cy="4804318"/>
          </a:xfrm>
          <a:prstGeom prst="rect">
            <a:avLst/>
          </a:prstGeom>
        </p:spPr>
      </p:pic>
    </p:spTree>
    <p:extLst>
      <p:ext uri="{BB962C8B-B14F-4D97-AF65-F5344CB8AC3E}">
        <p14:creationId xmlns:p14="http://schemas.microsoft.com/office/powerpoint/2010/main" val="205258706"/>
      </p:ext>
    </p:extLst>
  </p:cSld>
  <p:clrMapOvr>
    <a:overrideClrMapping bg1="lt1" tx1="dk1" bg2="lt2" tx2="dk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8000"/>
                <a:hueMod val="94000"/>
                <a:satMod val="148000"/>
                <a:lumMod val="150000"/>
              </a:schemeClr>
            </a:gs>
            <a:gs pos="100000">
              <a:schemeClr val="bg1">
                <a:shade val="92000"/>
                <a:hueMod val="104000"/>
                <a:satMod val="140000"/>
                <a:lumMod val="68000"/>
              </a:schemeClr>
            </a:gs>
          </a:gsLst>
          <a:lin ang="5040000" scaled="0"/>
        </a:gradFill>
        <a:effectLst/>
      </p:bgPr>
    </p:bg>
    <p:spTree>
      <p:nvGrpSpPr>
        <p:cNvPr id="1" name="Shape 59"/>
        <p:cNvGrpSpPr/>
        <p:nvPr/>
      </p:nvGrpSpPr>
      <p:grpSpPr>
        <a:xfrm>
          <a:off x="0" y="0"/>
          <a:ext cx="0" cy="0"/>
          <a:chOff x="0" y="0"/>
          <a:chExt cx="0" cy="0"/>
        </a:xfrm>
      </p:grpSpPr>
      <p:pic>
        <p:nvPicPr>
          <p:cNvPr id="110" name="Picture 2">
            <a:extLst>
              <a:ext uri="{FF2B5EF4-FFF2-40B4-BE49-F238E27FC236}">
                <a16:creationId xmlns:a16="http://schemas.microsoft.com/office/drawing/2014/main" id="{9FBB3149-8289-4060-BB01-ED3047C5314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9144002" cy="5143500"/>
          </a:xfrm>
          <a:prstGeom prst="rect">
            <a:avLst/>
          </a:prstGeom>
          <a:noFill/>
          <a:extLst>
            <a:ext uri="{909E8E84-426E-40dd-AFC4-6F175D3DCCD1}">
              <a14:hiddenFill xmlns="" xmlns:a16="http://schemas.microsoft.com/office/drawing/2014/main" xmlns:a14="http://schemas.microsoft.com/office/drawing/2010/main">
                <a:solidFill>
                  <a:srgbClr val="FFFFFF"/>
                </a:solidFill>
              </a14:hiddenFill>
            </a:ext>
          </a:extLst>
        </p:spPr>
      </p:pic>
      <p:grpSp>
        <p:nvGrpSpPr>
          <p:cNvPr id="112" name="Group 67">
            <a:extLst>
              <a:ext uri="{FF2B5EF4-FFF2-40B4-BE49-F238E27FC236}">
                <a16:creationId xmlns:a16="http://schemas.microsoft.com/office/drawing/2014/main" id="{3BAEF7DA-43C4-4736-B5A3-B48E6125AB2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15" y="0"/>
            <a:ext cx="9040414" cy="5143500"/>
            <a:chOff x="-14288" y="0"/>
            <a:chExt cx="12053888" cy="6858001"/>
          </a:xfrm>
        </p:grpSpPr>
        <p:grpSp>
          <p:nvGrpSpPr>
            <p:cNvPr id="69" name="Group 68">
              <a:extLst>
                <a:ext uri="{FF2B5EF4-FFF2-40B4-BE49-F238E27FC236}">
                  <a16:creationId xmlns:a16="http://schemas.microsoft.com/office/drawing/2014/main" id="{A909436B-313B-4D27-BD55-E8303EF4510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81" name="Rectangle 5">
                <a:extLst>
                  <a:ext uri="{FF2B5EF4-FFF2-40B4-BE49-F238E27FC236}">
                    <a16:creationId xmlns:a16="http://schemas.microsoft.com/office/drawing/2014/main" id="{758BC0E2-32D9-41ED-907C-DA3C4A698EF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a14="http://schemas.microsoft.com/office/drawing/2010/main" w="9525">
                    <a:solidFill>
                      <a:srgbClr val="000000"/>
                    </a:solidFill>
                    <a:miter lim="800000"/>
                    <a:headEnd/>
                    <a:tailEnd/>
                  </a14:hiddenLine>
                </a:ext>
              </a:extLst>
            </p:spPr>
          </p:sp>
          <p:sp>
            <p:nvSpPr>
              <p:cNvPr id="82" name="Freeform 6">
                <a:extLst>
                  <a:ext uri="{FF2B5EF4-FFF2-40B4-BE49-F238E27FC236}">
                    <a16:creationId xmlns:a16="http://schemas.microsoft.com/office/drawing/2014/main" id="{41E486E5-1757-4896-A762-4D0BE33091A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83" name="Freeform 7">
                <a:extLst>
                  <a:ext uri="{FF2B5EF4-FFF2-40B4-BE49-F238E27FC236}">
                    <a16:creationId xmlns:a16="http://schemas.microsoft.com/office/drawing/2014/main" id="{5812B4BD-11B4-43E6-B3D0-1F424A9FD8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84" name="Freeform 8">
                <a:extLst>
                  <a:ext uri="{FF2B5EF4-FFF2-40B4-BE49-F238E27FC236}">
                    <a16:creationId xmlns:a16="http://schemas.microsoft.com/office/drawing/2014/main" id="{6A0E1D38-C2A3-42C9-920D-F40319CE16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85" name="Freeform 9">
                <a:extLst>
                  <a:ext uri="{FF2B5EF4-FFF2-40B4-BE49-F238E27FC236}">
                    <a16:creationId xmlns:a16="http://schemas.microsoft.com/office/drawing/2014/main" id="{3FAF6AF3-9B01-4BEB-BB6B-08B3485119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86" name="Freeform 10">
                <a:extLst>
                  <a:ext uri="{FF2B5EF4-FFF2-40B4-BE49-F238E27FC236}">
                    <a16:creationId xmlns:a16="http://schemas.microsoft.com/office/drawing/2014/main" id="{53F7FADA-61E9-4AAB-BED8-D6FD1BB545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87" name="Freeform 11">
                <a:extLst>
                  <a:ext uri="{FF2B5EF4-FFF2-40B4-BE49-F238E27FC236}">
                    <a16:creationId xmlns:a16="http://schemas.microsoft.com/office/drawing/2014/main" id="{46419F9F-3EEC-45FF-98BB-4F20D5347E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88" name="Freeform 12">
                <a:extLst>
                  <a:ext uri="{FF2B5EF4-FFF2-40B4-BE49-F238E27FC236}">
                    <a16:creationId xmlns:a16="http://schemas.microsoft.com/office/drawing/2014/main" id="{1E081BCD-31AF-4E94-966D-497357D221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89" name="Freeform 13">
                <a:extLst>
                  <a:ext uri="{FF2B5EF4-FFF2-40B4-BE49-F238E27FC236}">
                    <a16:creationId xmlns:a16="http://schemas.microsoft.com/office/drawing/2014/main" id="{5082EAA7-B95F-462F-8307-2C9EC1C35A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90" name="Freeform 14">
                <a:extLst>
                  <a:ext uri="{FF2B5EF4-FFF2-40B4-BE49-F238E27FC236}">
                    <a16:creationId xmlns:a16="http://schemas.microsoft.com/office/drawing/2014/main" id="{E9A57125-4B73-448E-B7B7-94380A928D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91" name="Freeform 15">
                <a:extLst>
                  <a:ext uri="{FF2B5EF4-FFF2-40B4-BE49-F238E27FC236}">
                    <a16:creationId xmlns:a16="http://schemas.microsoft.com/office/drawing/2014/main" id="{7290E834-81F0-42A1-B66B-33D4580573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92" name="Line 16">
                <a:extLst>
                  <a:ext uri="{FF2B5EF4-FFF2-40B4-BE49-F238E27FC236}">
                    <a16:creationId xmlns:a16="http://schemas.microsoft.com/office/drawing/2014/main" id="{C9FA5563-6ED2-4EAC-A8ED-DF71850ACD99}"/>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93" name="Freeform 17">
                <a:extLst>
                  <a:ext uri="{FF2B5EF4-FFF2-40B4-BE49-F238E27FC236}">
                    <a16:creationId xmlns:a16="http://schemas.microsoft.com/office/drawing/2014/main" id="{50479572-5CA3-41F4-8BDC-F039335C2C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94" name="Freeform 18">
                <a:extLst>
                  <a:ext uri="{FF2B5EF4-FFF2-40B4-BE49-F238E27FC236}">
                    <a16:creationId xmlns:a16="http://schemas.microsoft.com/office/drawing/2014/main" id="{4156CB6F-DF65-4A51-A840-7A4177BDF6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95" name="Freeform 19">
                <a:extLst>
                  <a:ext uri="{FF2B5EF4-FFF2-40B4-BE49-F238E27FC236}">
                    <a16:creationId xmlns:a16="http://schemas.microsoft.com/office/drawing/2014/main" id="{9252974F-88C0-4CAA-A42D-E94E2B7A6D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96" name="Freeform 20">
                <a:extLst>
                  <a:ext uri="{FF2B5EF4-FFF2-40B4-BE49-F238E27FC236}">
                    <a16:creationId xmlns:a16="http://schemas.microsoft.com/office/drawing/2014/main" id="{DE3974B2-2875-4AFE-A30A-6EE823E5799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97" name="Rectangle 21">
                <a:extLst>
                  <a:ext uri="{FF2B5EF4-FFF2-40B4-BE49-F238E27FC236}">
                    <a16:creationId xmlns:a16="http://schemas.microsoft.com/office/drawing/2014/main" id="{948A52FE-E1B0-4297-BBBE-C860B4E3D3F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a14="http://schemas.microsoft.com/office/drawing/2010/main" w="9525">
                    <a:solidFill>
                      <a:srgbClr val="000000"/>
                    </a:solidFill>
                    <a:miter lim="800000"/>
                    <a:headEnd/>
                    <a:tailEnd/>
                  </a14:hiddenLine>
                </a:ext>
              </a:extLst>
            </p:spPr>
          </p:sp>
          <p:sp>
            <p:nvSpPr>
              <p:cNvPr id="98" name="Freeform 22">
                <a:extLst>
                  <a:ext uri="{FF2B5EF4-FFF2-40B4-BE49-F238E27FC236}">
                    <a16:creationId xmlns:a16="http://schemas.microsoft.com/office/drawing/2014/main" id="{C6E71B5D-6B02-417C-A0CF-4447C55F27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99" name="Freeform 23">
                <a:extLst>
                  <a:ext uri="{FF2B5EF4-FFF2-40B4-BE49-F238E27FC236}">
                    <a16:creationId xmlns:a16="http://schemas.microsoft.com/office/drawing/2014/main" id="{0FB94710-B373-451B-84A2-947DDB4564E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00" name="Freeform 24">
                <a:extLst>
                  <a:ext uri="{FF2B5EF4-FFF2-40B4-BE49-F238E27FC236}">
                    <a16:creationId xmlns:a16="http://schemas.microsoft.com/office/drawing/2014/main" id="{4E47778B-FD55-4A2C-A53F-E548158C89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01" name="Freeform 25">
                <a:extLst>
                  <a:ext uri="{FF2B5EF4-FFF2-40B4-BE49-F238E27FC236}">
                    <a16:creationId xmlns:a16="http://schemas.microsoft.com/office/drawing/2014/main" id="{DA2A4F49-8FC4-4F12-8707-A6CC117E58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02" name="Freeform 26">
                <a:extLst>
                  <a:ext uri="{FF2B5EF4-FFF2-40B4-BE49-F238E27FC236}">
                    <a16:creationId xmlns:a16="http://schemas.microsoft.com/office/drawing/2014/main" id="{2293D140-51FA-484D-8464-785D8FD3DD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03" name="Freeform 27">
                <a:extLst>
                  <a:ext uri="{FF2B5EF4-FFF2-40B4-BE49-F238E27FC236}">
                    <a16:creationId xmlns:a16="http://schemas.microsoft.com/office/drawing/2014/main" id="{AA66B21A-3C7F-426E-9C38-C0D6AEF130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04" name="Freeform 28">
                <a:extLst>
                  <a:ext uri="{FF2B5EF4-FFF2-40B4-BE49-F238E27FC236}">
                    <a16:creationId xmlns:a16="http://schemas.microsoft.com/office/drawing/2014/main" id="{F22F8B0E-04B8-4D29-9E19-CACDAE6ABD0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05" name="Freeform 29">
                <a:extLst>
                  <a:ext uri="{FF2B5EF4-FFF2-40B4-BE49-F238E27FC236}">
                    <a16:creationId xmlns:a16="http://schemas.microsoft.com/office/drawing/2014/main" id="{E0D8C2CC-1759-4605-B3C9-DA4B1EF250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06" name="Freeform 30">
                <a:extLst>
                  <a:ext uri="{FF2B5EF4-FFF2-40B4-BE49-F238E27FC236}">
                    <a16:creationId xmlns:a16="http://schemas.microsoft.com/office/drawing/2014/main" id="{547A4BC3-AA95-4A78-AC23-65A4CE843B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07" name="Freeform 31">
                <a:extLst>
                  <a:ext uri="{FF2B5EF4-FFF2-40B4-BE49-F238E27FC236}">
                    <a16:creationId xmlns:a16="http://schemas.microsoft.com/office/drawing/2014/main" id="{93059BC9-C7C3-41F9-8BBA-7BF49FF602B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grpSp>
        <p:grpSp>
          <p:nvGrpSpPr>
            <p:cNvPr id="70" name="Group 69">
              <a:extLst>
                <a:ext uri="{FF2B5EF4-FFF2-40B4-BE49-F238E27FC236}">
                  <a16:creationId xmlns:a16="http://schemas.microsoft.com/office/drawing/2014/main" id="{F335FE01-8192-4D2A-93F8-2F680F728C8C}"/>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71" name="Freeform 32">
                <a:extLst>
                  <a:ext uri="{FF2B5EF4-FFF2-40B4-BE49-F238E27FC236}">
                    <a16:creationId xmlns:a16="http://schemas.microsoft.com/office/drawing/2014/main" id="{A150A82A-9896-4D5B-BAA5-0A7ECD0789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72" name="Freeform 33">
                <a:extLst>
                  <a:ext uri="{FF2B5EF4-FFF2-40B4-BE49-F238E27FC236}">
                    <a16:creationId xmlns:a16="http://schemas.microsoft.com/office/drawing/2014/main" id="{82641EF7-9CDB-40BE-A964-13F866165C3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73" name="Freeform 34">
                <a:extLst>
                  <a:ext uri="{FF2B5EF4-FFF2-40B4-BE49-F238E27FC236}">
                    <a16:creationId xmlns:a16="http://schemas.microsoft.com/office/drawing/2014/main" id="{A1D1CF16-B5BD-4021-9BA9-637569FC801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74" name="Freeform 35">
                <a:extLst>
                  <a:ext uri="{FF2B5EF4-FFF2-40B4-BE49-F238E27FC236}">
                    <a16:creationId xmlns:a16="http://schemas.microsoft.com/office/drawing/2014/main" id="{FF13F72C-CC27-48A0-AC55-686AB9153E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75" name="Freeform 36">
                <a:extLst>
                  <a:ext uri="{FF2B5EF4-FFF2-40B4-BE49-F238E27FC236}">
                    <a16:creationId xmlns:a16="http://schemas.microsoft.com/office/drawing/2014/main" id="{0EC3BA8B-33ED-483D-935C-170AD0C4DCF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76" name="Freeform 37">
                <a:extLst>
                  <a:ext uri="{FF2B5EF4-FFF2-40B4-BE49-F238E27FC236}">
                    <a16:creationId xmlns:a16="http://schemas.microsoft.com/office/drawing/2014/main" id="{C4C451E6-48CE-4642-B51D-FE44840872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77" name="Freeform 38">
                <a:extLst>
                  <a:ext uri="{FF2B5EF4-FFF2-40B4-BE49-F238E27FC236}">
                    <a16:creationId xmlns:a16="http://schemas.microsoft.com/office/drawing/2014/main" id="{0F88F098-E44C-4A45-AE2B-595A7B85275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78" name="Freeform 39">
                <a:extLst>
                  <a:ext uri="{FF2B5EF4-FFF2-40B4-BE49-F238E27FC236}">
                    <a16:creationId xmlns:a16="http://schemas.microsoft.com/office/drawing/2014/main" id="{5B782B5D-8B67-4CD5-A0B3-8067BBB328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79" name="Freeform 40">
                <a:extLst>
                  <a:ext uri="{FF2B5EF4-FFF2-40B4-BE49-F238E27FC236}">
                    <a16:creationId xmlns:a16="http://schemas.microsoft.com/office/drawing/2014/main" id="{897A4906-0942-4CD6-840D-0915E0C4D0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41" name="Rectangle 41">
                <a:extLst>
                  <a:ext uri="{FF2B5EF4-FFF2-40B4-BE49-F238E27FC236}">
                    <a16:creationId xmlns:a16="http://schemas.microsoft.com/office/drawing/2014/main" id="{D1131789-2DD5-462E-9FC9-E25021F5CFB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a14="http://schemas.microsoft.com/office/drawing/2010/main" w="9525">
                    <a:solidFill>
                      <a:srgbClr val="000000"/>
                    </a:solidFill>
                    <a:miter lim="800000"/>
                    <a:headEnd/>
                    <a:tailEnd/>
                  </a14:hiddenLine>
                </a:ext>
              </a:extLst>
            </p:spPr>
          </p:sp>
        </p:grpSp>
      </p:grpSp>
      <p:sp useBgFill="1">
        <p:nvSpPr>
          <p:cNvPr id="109" name="Rectangle 108">
            <a:extLst>
              <a:ext uri="{FF2B5EF4-FFF2-40B4-BE49-F238E27FC236}">
                <a16:creationId xmlns:a16="http://schemas.microsoft.com/office/drawing/2014/main" id="{E9B448F0-DA06-4165-AB5F-4330A20E06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4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1" name="Picture 2">
            <a:extLst>
              <a:ext uri="{FF2B5EF4-FFF2-40B4-BE49-F238E27FC236}">
                <a16:creationId xmlns:a16="http://schemas.microsoft.com/office/drawing/2014/main" id="{92D83638-A467-411A-9C31-FE9A111CD88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0"/>
            <a:ext cx="9144002" cy="5143500"/>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grpSp>
        <p:nvGrpSpPr>
          <p:cNvPr id="113" name="Group 112">
            <a:extLst>
              <a:ext uri="{FF2B5EF4-FFF2-40B4-BE49-F238E27FC236}">
                <a16:creationId xmlns:a16="http://schemas.microsoft.com/office/drawing/2014/main" id="{2576BCDF-119F-4EB5-83D7-ED823C93EBB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915604" cy="5143499"/>
            <a:chOff x="-14288" y="0"/>
            <a:chExt cx="1220788" cy="6858001"/>
          </a:xfrm>
          <a:solidFill>
            <a:schemeClr val="tx2">
              <a:alpha val="45000"/>
            </a:schemeClr>
          </a:solidFill>
        </p:grpSpPr>
        <p:sp>
          <p:nvSpPr>
            <p:cNvPr id="114" name="Rectangle 5">
              <a:extLst>
                <a:ext uri="{FF2B5EF4-FFF2-40B4-BE49-F238E27FC236}">
                  <a16:creationId xmlns:a16="http://schemas.microsoft.com/office/drawing/2014/main" id="{43D63E8F-FD8A-4CE3-B7C9-3E9E2B66B5F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15" name="Freeform 6">
              <a:extLst>
                <a:ext uri="{FF2B5EF4-FFF2-40B4-BE49-F238E27FC236}">
                  <a16:creationId xmlns:a16="http://schemas.microsoft.com/office/drawing/2014/main" id="{D107D890-1831-46D8-90FB-F2FC0B28841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6" name="Freeform 7">
              <a:extLst>
                <a:ext uri="{FF2B5EF4-FFF2-40B4-BE49-F238E27FC236}">
                  <a16:creationId xmlns:a16="http://schemas.microsoft.com/office/drawing/2014/main" id="{02440904-A4EC-4F72-8E22-AAF4D9DB5C1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7" name="Freeform 8">
              <a:extLst>
                <a:ext uri="{FF2B5EF4-FFF2-40B4-BE49-F238E27FC236}">
                  <a16:creationId xmlns:a16="http://schemas.microsoft.com/office/drawing/2014/main" id="{625E9C1F-1569-416B-A85C-FA14348722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8" name="Freeform 9">
              <a:extLst>
                <a:ext uri="{FF2B5EF4-FFF2-40B4-BE49-F238E27FC236}">
                  <a16:creationId xmlns:a16="http://schemas.microsoft.com/office/drawing/2014/main" id="{3A186C77-43BF-4B1B-8170-48944F30575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9" name="Freeform 10">
              <a:extLst>
                <a:ext uri="{FF2B5EF4-FFF2-40B4-BE49-F238E27FC236}">
                  <a16:creationId xmlns:a16="http://schemas.microsoft.com/office/drawing/2014/main" id="{FA8D72C1-8526-44B4-9333-5E0057ECCA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0" name="Freeform 11">
              <a:extLst>
                <a:ext uri="{FF2B5EF4-FFF2-40B4-BE49-F238E27FC236}">
                  <a16:creationId xmlns:a16="http://schemas.microsoft.com/office/drawing/2014/main" id="{790E4BA0-9C47-48B6-AA4A-8FC22DA954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1" name="Freeform 12">
              <a:extLst>
                <a:ext uri="{FF2B5EF4-FFF2-40B4-BE49-F238E27FC236}">
                  <a16:creationId xmlns:a16="http://schemas.microsoft.com/office/drawing/2014/main" id="{FD051475-431F-4B9D-94C6-7B49A69582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2" name="Freeform 13">
              <a:extLst>
                <a:ext uri="{FF2B5EF4-FFF2-40B4-BE49-F238E27FC236}">
                  <a16:creationId xmlns:a16="http://schemas.microsoft.com/office/drawing/2014/main" id="{82255D2F-85A1-4A19-8BC4-EB2715F36CC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3" name="Freeform 14">
              <a:extLst>
                <a:ext uri="{FF2B5EF4-FFF2-40B4-BE49-F238E27FC236}">
                  <a16:creationId xmlns:a16="http://schemas.microsoft.com/office/drawing/2014/main" id="{EBC3A004-9794-4EFA-83F0-989248797C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4" name="Freeform 15">
              <a:extLst>
                <a:ext uri="{FF2B5EF4-FFF2-40B4-BE49-F238E27FC236}">
                  <a16:creationId xmlns:a16="http://schemas.microsoft.com/office/drawing/2014/main" id="{6EFD9FC3-E11A-44E3-BCAC-A07F3C601F2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5" name="Line 16">
              <a:extLst>
                <a:ext uri="{FF2B5EF4-FFF2-40B4-BE49-F238E27FC236}">
                  <a16:creationId xmlns:a16="http://schemas.microsoft.com/office/drawing/2014/main" id="{AB6AB6F7-6592-4028-B349-1C0E53A29CD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126" name="Freeform 17">
              <a:extLst>
                <a:ext uri="{FF2B5EF4-FFF2-40B4-BE49-F238E27FC236}">
                  <a16:creationId xmlns:a16="http://schemas.microsoft.com/office/drawing/2014/main" id="{6C2415E6-F914-4C11-B48B-4910AA6CA6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7" name="Freeform 18">
              <a:extLst>
                <a:ext uri="{FF2B5EF4-FFF2-40B4-BE49-F238E27FC236}">
                  <a16:creationId xmlns:a16="http://schemas.microsoft.com/office/drawing/2014/main" id="{2412013C-072A-489E-851A-CFEF91A9A6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8" name="Freeform 19">
              <a:extLst>
                <a:ext uri="{FF2B5EF4-FFF2-40B4-BE49-F238E27FC236}">
                  <a16:creationId xmlns:a16="http://schemas.microsoft.com/office/drawing/2014/main" id="{DE93DF9F-296F-4DE4-8813-D8C04DE4CF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9" name="Freeform 20">
              <a:extLst>
                <a:ext uri="{FF2B5EF4-FFF2-40B4-BE49-F238E27FC236}">
                  <a16:creationId xmlns:a16="http://schemas.microsoft.com/office/drawing/2014/main" id="{F440D966-5030-460C-9916-BF9B9154218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0" name="Rectangle 21">
              <a:extLst>
                <a:ext uri="{FF2B5EF4-FFF2-40B4-BE49-F238E27FC236}">
                  <a16:creationId xmlns:a16="http://schemas.microsoft.com/office/drawing/2014/main" id="{1EFE245D-BA05-4F4D-A6E8-40739F48E76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31" name="Freeform 22">
              <a:extLst>
                <a:ext uri="{FF2B5EF4-FFF2-40B4-BE49-F238E27FC236}">
                  <a16:creationId xmlns:a16="http://schemas.microsoft.com/office/drawing/2014/main" id="{ED67811C-F735-441C-98A6-2517EC099A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2" name="Freeform 23">
              <a:extLst>
                <a:ext uri="{FF2B5EF4-FFF2-40B4-BE49-F238E27FC236}">
                  <a16:creationId xmlns:a16="http://schemas.microsoft.com/office/drawing/2014/main" id="{3070FC44-32F9-470F-A131-868F3F1DB72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3" name="Freeform 24">
              <a:extLst>
                <a:ext uri="{FF2B5EF4-FFF2-40B4-BE49-F238E27FC236}">
                  <a16:creationId xmlns:a16="http://schemas.microsoft.com/office/drawing/2014/main" id="{95FB52C7-C779-4E3F-978C-4595FEF868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4" name="Freeform 25">
              <a:extLst>
                <a:ext uri="{FF2B5EF4-FFF2-40B4-BE49-F238E27FC236}">
                  <a16:creationId xmlns:a16="http://schemas.microsoft.com/office/drawing/2014/main" id="{D4EB1759-62AC-4B24-9DC6-E4F8737E898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5" name="Freeform 26">
              <a:extLst>
                <a:ext uri="{FF2B5EF4-FFF2-40B4-BE49-F238E27FC236}">
                  <a16:creationId xmlns:a16="http://schemas.microsoft.com/office/drawing/2014/main" id="{7BF6FB39-864B-4F58-86E8-790E16FB3C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6" name="Freeform 27">
              <a:extLst>
                <a:ext uri="{FF2B5EF4-FFF2-40B4-BE49-F238E27FC236}">
                  <a16:creationId xmlns:a16="http://schemas.microsoft.com/office/drawing/2014/main" id="{5FE4FA46-B51C-43DA-87FC-2644ED117A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7" name="Freeform 28">
              <a:extLst>
                <a:ext uri="{FF2B5EF4-FFF2-40B4-BE49-F238E27FC236}">
                  <a16:creationId xmlns:a16="http://schemas.microsoft.com/office/drawing/2014/main" id="{25DD1322-2D3A-4E7B-B23B-B4F96E02C29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8" name="Freeform 29">
              <a:extLst>
                <a:ext uri="{FF2B5EF4-FFF2-40B4-BE49-F238E27FC236}">
                  <a16:creationId xmlns:a16="http://schemas.microsoft.com/office/drawing/2014/main" id="{6E4FFBEB-52BB-494D-AD99-A0F072AB6F3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9" name="Freeform 30">
              <a:extLst>
                <a:ext uri="{FF2B5EF4-FFF2-40B4-BE49-F238E27FC236}">
                  <a16:creationId xmlns:a16="http://schemas.microsoft.com/office/drawing/2014/main" id="{7DE92406-3F65-4333-BAAA-A9A7B5AEE9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0" name="Freeform 31">
              <a:extLst>
                <a:ext uri="{FF2B5EF4-FFF2-40B4-BE49-F238E27FC236}">
                  <a16:creationId xmlns:a16="http://schemas.microsoft.com/office/drawing/2014/main" id="{B8B0FFC4-D1BB-4BB9-A224-BB78BFD3380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sp>
        <p:nvSpPr>
          <p:cNvPr id="60" name="Google Shape;60;p14"/>
          <p:cNvSpPr txBox="1">
            <a:spLocks noGrp="1"/>
          </p:cNvSpPr>
          <p:nvPr>
            <p:ph type="title"/>
          </p:nvPr>
        </p:nvSpPr>
        <p:spPr>
          <a:xfrm>
            <a:off x="856058" y="561180"/>
            <a:ext cx="7429500" cy="837804"/>
          </a:xfrm>
          <a:prstGeom prst="rect">
            <a:avLst/>
          </a:prstGeom>
        </p:spPr>
        <p:txBody>
          <a:bodyPr spcFirstLastPara="1" vert="horz" lIns="91440" tIns="45720" rIns="91440" bIns="45720" rtlCol="0" anchor="ctr" anchorCtr="0">
            <a:normAutofit/>
          </a:bodyPr>
          <a:lstStyle/>
          <a:p>
            <a:pPr marL="0" lvl="0" indent="0" algn="ctr" defTabSz="914400">
              <a:spcBef>
                <a:spcPct val="0"/>
              </a:spcBef>
              <a:spcAft>
                <a:spcPts val="0"/>
              </a:spcAft>
            </a:pPr>
            <a:r>
              <a:rPr lang="en-US" sz="3000" spc="-120"/>
              <a:t>What is the problem ?</a:t>
            </a:r>
          </a:p>
        </p:txBody>
      </p:sp>
      <p:sp>
        <p:nvSpPr>
          <p:cNvPr id="61" name="Google Shape;61;p14"/>
          <p:cNvSpPr txBox="1">
            <a:spLocks noGrp="1"/>
          </p:cNvSpPr>
          <p:nvPr>
            <p:ph type="body" idx="1"/>
          </p:nvPr>
        </p:nvSpPr>
        <p:spPr>
          <a:xfrm>
            <a:off x="904875" y="1687115"/>
            <a:ext cx="7380683" cy="2656285"/>
          </a:xfrm>
          <a:prstGeom prst="rect">
            <a:avLst/>
          </a:prstGeom>
        </p:spPr>
        <p:txBody>
          <a:bodyPr spcFirstLastPara="1" vert="horz" lIns="91440" tIns="45720" rIns="91440" bIns="45720" rtlCol="0" anchor="t" anchorCtr="0">
            <a:normAutofit/>
          </a:bodyPr>
          <a:lstStyle/>
          <a:p>
            <a:pPr marL="0" lvl="0" indent="-228600" defTabSz="914400">
              <a:spcBef>
                <a:spcPts val="1000"/>
              </a:spcBef>
              <a:buSzPct val="125000"/>
              <a:buFont typeface="Arial" panose="020B0604020202020204" pitchFamily="34" charset="0"/>
              <a:buChar char="•"/>
            </a:pPr>
            <a:r>
              <a:rPr lang="en-US"/>
              <a:t>In the current covid situation people with mental health concerns, living in remote areas, where the counseling help is miles away, may not get timely help.</a:t>
            </a:r>
          </a:p>
          <a:p>
            <a:pPr marL="0" lvl="0" indent="-228600" defTabSz="914400">
              <a:spcBef>
                <a:spcPts val="1000"/>
              </a:spcBef>
              <a:buSzPct val="125000"/>
              <a:buFont typeface="Arial" panose="020B0604020202020204" pitchFamily="34" charset="0"/>
              <a:buChar char="•"/>
            </a:pPr>
            <a:r>
              <a:rPr lang="en-US"/>
              <a:t>Another scenario is some people may be facing stress and as a first step they would </a:t>
            </a:r>
            <a:r>
              <a:rPr lang="en-US" b="1"/>
              <a:t>not</a:t>
            </a:r>
            <a:r>
              <a:rPr lang="en-US"/>
              <a:t> want to visit a counsellor due to personal reasons.</a:t>
            </a:r>
          </a:p>
          <a:p>
            <a:pPr marL="0" lvl="0" indent="-228600" defTabSz="914400">
              <a:spcBef>
                <a:spcPts val="1000"/>
              </a:spcBef>
              <a:buSzPct val="125000"/>
              <a:buFont typeface="Arial" panose="020B0604020202020204" pitchFamily="34" charset="0"/>
              <a:buChar char="•"/>
            </a:pPr>
            <a:endParaRPr lang="en-US"/>
          </a:p>
        </p:txBody>
      </p:sp>
      <p:grpSp>
        <p:nvGrpSpPr>
          <p:cNvPr id="142" name="Group 141">
            <a:extLst>
              <a:ext uri="{FF2B5EF4-FFF2-40B4-BE49-F238E27FC236}">
                <a16:creationId xmlns:a16="http://schemas.microsoft.com/office/drawing/2014/main" id="{8DB4BB99-C854-45F9-BED1-63D15E3A24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523684" y="0"/>
            <a:ext cx="506016" cy="5136356"/>
            <a:chOff x="11364912" y="0"/>
            <a:chExt cx="674688" cy="6848476"/>
          </a:xfrm>
          <a:solidFill>
            <a:schemeClr val="tx2">
              <a:alpha val="45000"/>
            </a:schemeClr>
          </a:solidFill>
        </p:grpSpPr>
        <p:sp>
          <p:nvSpPr>
            <p:cNvPr id="143" name="Freeform 32">
              <a:extLst>
                <a:ext uri="{FF2B5EF4-FFF2-40B4-BE49-F238E27FC236}">
                  <a16:creationId xmlns:a16="http://schemas.microsoft.com/office/drawing/2014/main" id="{5D1CCC4C-284C-4BF6-97D9-D974674634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4" name="Freeform 33">
              <a:extLst>
                <a:ext uri="{FF2B5EF4-FFF2-40B4-BE49-F238E27FC236}">
                  <a16:creationId xmlns:a16="http://schemas.microsoft.com/office/drawing/2014/main" id="{35D82D1B-EB09-4028-9107-D60B547C7B4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5" name="Freeform 34">
              <a:extLst>
                <a:ext uri="{FF2B5EF4-FFF2-40B4-BE49-F238E27FC236}">
                  <a16:creationId xmlns:a16="http://schemas.microsoft.com/office/drawing/2014/main" id="{1389EE93-8059-437E-8507-7557AD68FB1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6" name="Freeform 35">
              <a:extLst>
                <a:ext uri="{FF2B5EF4-FFF2-40B4-BE49-F238E27FC236}">
                  <a16:creationId xmlns:a16="http://schemas.microsoft.com/office/drawing/2014/main" id="{377C05DC-75FF-4426-A34F-DBF0C7E7BE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7" name="Freeform 36">
              <a:extLst>
                <a:ext uri="{FF2B5EF4-FFF2-40B4-BE49-F238E27FC236}">
                  <a16:creationId xmlns:a16="http://schemas.microsoft.com/office/drawing/2014/main" id="{03D385C8-866D-437D-91B1-2E3ECDD88E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8" name="Freeform 37">
              <a:extLst>
                <a:ext uri="{FF2B5EF4-FFF2-40B4-BE49-F238E27FC236}">
                  <a16:creationId xmlns:a16="http://schemas.microsoft.com/office/drawing/2014/main" id="{3F649CBB-748F-4C79-A14F-C531C40B08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9" name="Freeform 38">
              <a:extLst>
                <a:ext uri="{FF2B5EF4-FFF2-40B4-BE49-F238E27FC236}">
                  <a16:creationId xmlns:a16="http://schemas.microsoft.com/office/drawing/2014/main" id="{7F4622C0-84AF-41F1-9128-FE73CADD36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0" name="Freeform 39">
              <a:extLst>
                <a:ext uri="{FF2B5EF4-FFF2-40B4-BE49-F238E27FC236}">
                  <a16:creationId xmlns:a16="http://schemas.microsoft.com/office/drawing/2014/main" id="{CC6F29C1-A471-4CDE-8C21-E4B15C5EF4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1" name="Freeform 40">
              <a:extLst>
                <a:ext uri="{FF2B5EF4-FFF2-40B4-BE49-F238E27FC236}">
                  <a16:creationId xmlns:a16="http://schemas.microsoft.com/office/drawing/2014/main" id="{67F5B7DA-86C7-4AE0-96B6-D7F5AA51E21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2" name="Rectangle 41">
              <a:extLst>
                <a:ext uri="{FF2B5EF4-FFF2-40B4-BE49-F238E27FC236}">
                  <a16:creationId xmlns:a16="http://schemas.microsoft.com/office/drawing/2014/main" id="{0FA481E3-0439-484A-AC9B-19D58B98E49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grpSp>
    </p:spTree>
  </p:cSld>
  <p:clrMapOvr>
    <a:overrideClrMapping bg1="lt1" tx1="dk1" bg2="lt2" tx2="dk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8000"/>
                <a:hueMod val="94000"/>
                <a:satMod val="148000"/>
                <a:lumMod val="150000"/>
              </a:schemeClr>
            </a:gs>
            <a:gs pos="100000">
              <a:schemeClr val="bg1">
                <a:shade val="92000"/>
                <a:hueMod val="104000"/>
                <a:satMod val="140000"/>
                <a:lumMod val="68000"/>
              </a:schemeClr>
            </a:gs>
          </a:gsLst>
          <a:lin ang="5040000" scaled="0"/>
        </a:gradFill>
        <a:effectLst/>
      </p:bgPr>
    </p:bg>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1347907" y="832413"/>
            <a:ext cx="7037556" cy="960668"/>
          </a:xfrm>
          <a:prstGeom prst="rect">
            <a:avLst/>
          </a:prstGeom>
        </p:spPr>
        <p:txBody>
          <a:bodyPr spcFirstLastPara="1" vert="horz" lIns="91440" tIns="45720" rIns="91440" bIns="45720" rtlCol="0" anchor="t" anchorCtr="0">
            <a:normAutofit/>
          </a:bodyPr>
          <a:lstStyle/>
          <a:p>
            <a:pPr marL="0" lvl="0" indent="0" algn="ctr" defTabSz="457200">
              <a:spcBef>
                <a:spcPct val="0"/>
              </a:spcBef>
              <a:spcAft>
                <a:spcPts val="0"/>
              </a:spcAft>
            </a:pPr>
            <a:r>
              <a:rPr lang="en-US" sz="3600" dirty="0"/>
              <a:t>What approach did we take?</a:t>
            </a:r>
          </a:p>
        </p:txBody>
      </p:sp>
      <p:sp>
        <p:nvSpPr>
          <p:cNvPr id="79" name="Google Shape;79;p17"/>
          <p:cNvSpPr txBox="1">
            <a:spLocks noGrp="1"/>
          </p:cNvSpPr>
          <p:nvPr>
            <p:ph type="body" idx="1"/>
          </p:nvPr>
        </p:nvSpPr>
        <p:spPr>
          <a:xfrm>
            <a:off x="1019091" y="1793081"/>
            <a:ext cx="7401009" cy="2640335"/>
          </a:xfrm>
          <a:prstGeom prst="rect">
            <a:avLst/>
          </a:prstGeom>
        </p:spPr>
        <p:txBody>
          <a:bodyPr spcFirstLastPara="1" vert="horz" lIns="91440" tIns="45720" rIns="91440" bIns="45720" rtlCol="0" anchorCtr="0">
            <a:normAutofit lnSpcReduction="10000"/>
          </a:bodyPr>
          <a:lstStyle/>
          <a:p>
            <a:pPr marL="0" lvl="0" indent="0" defTabSz="457200">
              <a:lnSpc>
                <a:spcPct val="90000"/>
              </a:lnSpc>
              <a:spcBef>
                <a:spcPts val="1000"/>
              </a:spcBef>
              <a:buFont typeface="Wingdings 3" charset="2"/>
              <a:buChar char=""/>
            </a:pPr>
            <a:r>
              <a:rPr lang="en-US" sz="1600" dirty="0"/>
              <a:t>Scraped the data from </a:t>
            </a:r>
            <a:r>
              <a:rPr lang="en-US" sz="1600" u="sng" dirty="0">
                <a:solidFill>
                  <a:schemeClr val="bg2">
                    <a:lumMod val="50000"/>
                  </a:schemeClr>
                </a:solidFill>
                <a:hlinkClick r:id="rId4">
                  <a:extLst>
                    <a:ext uri="{A12FA001-AC4F-418D-AE19-62706E023703}">
                      <ahyp:hlinkClr xmlns:ahyp="http://schemas.microsoft.com/office/drawing/2018/hyperlinkcolor" val="tx"/>
                    </a:ext>
                  </a:extLst>
                </a:hlinkClick>
              </a:rPr>
              <a:t>www.counselchat.com</a:t>
            </a:r>
            <a:r>
              <a:rPr lang="en-US" sz="1600" dirty="0">
                <a:solidFill>
                  <a:schemeClr val="bg2">
                    <a:lumMod val="50000"/>
                  </a:schemeClr>
                </a:solidFill>
              </a:rPr>
              <a:t> </a:t>
            </a:r>
            <a:r>
              <a:rPr lang="en-US" sz="1600" dirty="0"/>
              <a:t>using  Power Query to get the question and answers into Power BI</a:t>
            </a:r>
          </a:p>
          <a:p>
            <a:pPr marL="0" lvl="0" indent="0" defTabSz="457200">
              <a:lnSpc>
                <a:spcPct val="90000"/>
              </a:lnSpc>
              <a:spcBef>
                <a:spcPts val="1000"/>
              </a:spcBef>
              <a:buFont typeface="Wingdings 3" charset="2"/>
              <a:buChar char=""/>
            </a:pPr>
            <a:r>
              <a:rPr lang="en-US" sz="1600" dirty="0"/>
              <a:t>Created data visualization by topic to </a:t>
            </a:r>
            <a:r>
              <a:rPr lang="en-US" sz="1600" dirty="0" err="1"/>
              <a:t>analyse</a:t>
            </a:r>
            <a:r>
              <a:rPr lang="en-US" sz="1600" dirty="0"/>
              <a:t> the no of questions and answers and upvotes</a:t>
            </a:r>
          </a:p>
          <a:p>
            <a:pPr marL="0" lvl="0" indent="0" defTabSz="457200">
              <a:lnSpc>
                <a:spcPct val="90000"/>
              </a:lnSpc>
              <a:spcBef>
                <a:spcPts val="1000"/>
              </a:spcBef>
              <a:buFont typeface="Wingdings 3" charset="2"/>
              <a:buChar char=""/>
            </a:pPr>
            <a:r>
              <a:rPr lang="en-US" sz="1600" dirty="0"/>
              <a:t>Created a model to predict the upvotes using Azure Machine Learning </a:t>
            </a:r>
          </a:p>
          <a:p>
            <a:pPr marL="0" lvl="0" indent="0" defTabSz="457200">
              <a:lnSpc>
                <a:spcPct val="90000"/>
              </a:lnSpc>
              <a:spcBef>
                <a:spcPts val="1000"/>
              </a:spcBef>
              <a:buFont typeface="Wingdings 3" charset="2"/>
              <a:buChar char=""/>
            </a:pPr>
            <a:r>
              <a:rPr lang="en-US" sz="1600" dirty="0"/>
              <a:t> Used a few questions and answers from </a:t>
            </a:r>
            <a:r>
              <a:rPr lang="en-US" sz="1600" b="1" dirty="0"/>
              <a:t>depression</a:t>
            </a:r>
            <a:r>
              <a:rPr lang="en-US" sz="1600" dirty="0"/>
              <a:t> topic to create a chatbot  with Azure </a:t>
            </a:r>
            <a:r>
              <a:rPr lang="en-US" sz="1600" dirty="0" err="1"/>
              <a:t>QnA</a:t>
            </a:r>
            <a:r>
              <a:rPr lang="en-US" sz="1600" dirty="0"/>
              <a:t> Maker and Bot Framework.</a:t>
            </a:r>
          </a:p>
          <a:p>
            <a:pPr marL="0" lvl="0" indent="0" defTabSz="457200">
              <a:lnSpc>
                <a:spcPct val="90000"/>
              </a:lnSpc>
              <a:spcBef>
                <a:spcPts val="1000"/>
              </a:spcBef>
              <a:buFont typeface="Wingdings 3" charset="2"/>
              <a:buChar char=""/>
            </a:pPr>
            <a:r>
              <a:rPr lang="en-US" sz="1600" dirty="0"/>
              <a:t>Created an integration/embed link for the chatbot to be embedded into various healthcare platforms.</a:t>
            </a:r>
          </a:p>
          <a:p>
            <a:pPr marL="0" lvl="0" indent="0" defTabSz="457200">
              <a:lnSpc>
                <a:spcPct val="90000"/>
              </a:lnSpc>
              <a:spcBef>
                <a:spcPts val="1000"/>
              </a:spcBef>
              <a:buFont typeface="Wingdings 3" charset="2"/>
              <a:buChar char=""/>
            </a:pPr>
            <a:endParaRPr lang="en-US" sz="1000" dirty="0"/>
          </a:p>
          <a:p>
            <a:pPr marL="0" lvl="0" indent="0" defTabSz="457200">
              <a:lnSpc>
                <a:spcPct val="90000"/>
              </a:lnSpc>
              <a:spcBef>
                <a:spcPts val="1000"/>
              </a:spcBef>
              <a:buFont typeface="Wingdings 3" charset="2"/>
              <a:buChar char=""/>
            </a:pPr>
            <a:endParaRPr lang="en-US" sz="1000" dirty="0"/>
          </a:p>
          <a:p>
            <a:pPr marL="0" lvl="0" indent="0" defTabSz="457200">
              <a:lnSpc>
                <a:spcPct val="90000"/>
              </a:lnSpc>
              <a:spcBef>
                <a:spcPts val="1000"/>
              </a:spcBef>
              <a:buFont typeface="Wingdings 3" charset="2"/>
              <a:buChar char=""/>
            </a:pPr>
            <a:endParaRPr lang="en-US" sz="1000" dirty="0"/>
          </a:p>
        </p:txBody>
      </p:sp>
    </p:spTree>
  </p:cSld>
  <p:clrMapOvr>
    <a:overrideClrMapping bg1="lt1" tx1="dk1" bg2="lt2" tx2="dk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8000"/>
                <a:hueMod val="94000"/>
                <a:satMod val="148000"/>
                <a:lumMod val="150000"/>
              </a:schemeClr>
            </a:gs>
            <a:gs pos="100000">
              <a:schemeClr val="bg1">
                <a:shade val="92000"/>
                <a:hueMod val="104000"/>
                <a:satMod val="140000"/>
                <a:lumMod val="68000"/>
              </a:schemeClr>
            </a:gs>
          </a:gsLst>
          <a:lin ang="5040000" scaled="0"/>
        </a:gradFill>
        <a:effectLst/>
      </p:bgPr>
    </p:bg>
    <p:spTree>
      <p:nvGrpSpPr>
        <p:cNvPr id="1" name="Shape 65"/>
        <p:cNvGrpSpPr/>
        <p:nvPr/>
      </p:nvGrpSpPr>
      <p:grpSpPr>
        <a:xfrm>
          <a:off x="0" y="0"/>
          <a:ext cx="0" cy="0"/>
          <a:chOff x="0" y="0"/>
          <a:chExt cx="0" cy="0"/>
        </a:xfrm>
      </p:grpSpPr>
      <p:sp>
        <p:nvSpPr>
          <p:cNvPr id="37" name="Google Shape;60;p14">
            <a:extLst>
              <a:ext uri="{FF2B5EF4-FFF2-40B4-BE49-F238E27FC236}">
                <a16:creationId xmlns:a16="http://schemas.microsoft.com/office/drawing/2014/main" id="{0FFDAA51-DA7C-4366-85F5-4EBB6E139BA6}"/>
              </a:ext>
            </a:extLst>
          </p:cNvPr>
          <p:cNvSpPr txBox="1">
            <a:spLocks/>
          </p:cNvSpPr>
          <p:nvPr/>
        </p:nvSpPr>
        <p:spPr>
          <a:xfrm>
            <a:off x="856058" y="561180"/>
            <a:ext cx="7429500" cy="837804"/>
          </a:xfrm>
          <a:prstGeom prst="rect">
            <a:avLst/>
          </a:prstGeom>
        </p:spPr>
        <p:txBody>
          <a:bodyPr spcFirstLastPara="1" vert="horz" wrap="square" lIns="91440" tIns="45720" rIns="91440" bIns="45720" rtlCol="0" anchor="ctr" anchorCtr="0">
            <a:normAutofit/>
          </a:bodyPr>
          <a:lstStyle>
            <a:lvl1pPr lvl="0" algn="l" defTabSz="685800" rtl="0" eaLnBrk="1" latinLnBrk="0" hangingPunct="1">
              <a:lnSpc>
                <a:spcPct val="90000"/>
              </a:lnSpc>
              <a:spcBef>
                <a:spcPts val="0"/>
              </a:spcBef>
              <a:spcAft>
                <a:spcPts val="0"/>
              </a:spcAft>
              <a:buSzPts val="2800"/>
              <a:buNone/>
              <a:defRPr sz="2700" kern="1200" cap="all" baseline="0">
                <a:solidFill>
                  <a:schemeClr val="tx1"/>
                </a:solidFill>
                <a:latin typeface="+mj-lt"/>
                <a:ea typeface="+mj-ea"/>
                <a:cs typeface="+mj-c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pPr algn="ctr" defTabSz="914400">
              <a:spcBef>
                <a:spcPct val="0"/>
              </a:spcBef>
            </a:pPr>
            <a:r>
              <a:rPr lang="en-US" sz="3000" spc="-120" dirty="0"/>
              <a:t>Data Distributions</a:t>
            </a:r>
          </a:p>
        </p:txBody>
      </p:sp>
      <p:pic>
        <p:nvPicPr>
          <p:cNvPr id="3" name="Picture 2">
            <a:extLst>
              <a:ext uri="{FF2B5EF4-FFF2-40B4-BE49-F238E27FC236}">
                <a16:creationId xmlns:a16="http://schemas.microsoft.com/office/drawing/2014/main" id="{D0ED91CB-0857-4426-87C2-CCCEEF33110E}"/>
              </a:ext>
            </a:extLst>
          </p:cNvPr>
          <p:cNvPicPr>
            <a:picLocks noChangeAspect="1"/>
          </p:cNvPicPr>
          <p:nvPr/>
        </p:nvPicPr>
        <p:blipFill>
          <a:blip r:embed="rId4"/>
          <a:stretch>
            <a:fillRect/>
          </a:stretch>
        </p:blipFill>
        <p:spPr>
          <a:xfrm>
            <a:off x="616806" y="1568053"/>
            <a:ext cx="8003350" cy="2774260"/>
          </a:xfrm>
          <a:prstGeom prst="rect">
            <a:avLst/>
          </a:prstGeom>
        </p:spPr>
      </p:pic>
    </p:spTree>
    <p:extLst>
      <p:ext uri="{BB962C8B-B14F-4D97-AF65-F5344CB8AC3E}">
        <p14:creationId xmlns:p14="http://schemas.microsoft.com/office/powerpoint/2010/main" val="719458750"/>
      </p:ext>
    </p:extLst>
  </p:cSld>
  <p:clrMapOvr>
    <a:overrideClrMapping bg1="lt1" tx1="dk1" bg2="lt2" tx2="dk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8000"/>
                <a:hueMod val="94000"/>
                <a:satMod val="148000"/>
                <a:lumMod val="150000"/>
              </a:schemeClr>
            </a:gs>
            <a:gs pos="100000">
              <a:schemeClr val="bg1">
                <a:shade val="92000"/>
                <a:hueMod val="104000"/>
                <a:satMod val="140000"/>
                <a:lumMod val="68000"/>
              </a:schemeClr>
            </a:gs>
          </a:gsLst>
          <a:lin ang="5040000" scaled="0"/>
        </a:gradFill>
        <a:effectLst/>
      </p:bgPr>
    </p:bg>
    <p:spTree>
      <p:nvGrpSpPr>
        <p:cNvPr id="1" name="Shape 65"/>
        <p:cNvGrpSpPr/>
        <p:nvPr/>
      </p:nvGrpSpPr>
      <p:grpSpPr>
        <a:xfrm>
          <a:off x="0" y="0"/>
          <a:ext cx="0" cy="0"/>
          <a:chOff x="0" y="0"/>
          <a:chExt cx="0" cy="0"/>
        </a:xfrm>
      </p:grpSpPr>
      <p:sp>
        <p:nvSpPr>
          <p:cNvPr id="37" name="Google Shape;60;p14">
            <a:extLst>
              <a:ext uri="{FF2B5EF4-FFF2-40B4-BE49-F238E27FC236}">
                <a16:creationId xmlns:a16="http://schemas.microsoft.com/office/drawing/2014/main" id="{0FFDAA51-DA7C-4366-85F5-4EBB6E139BA6}"/>
              </a:ext>
            </a:extLst>
          </p:cNvPr>
          <p:cNvSpPr txBox="1">
            <a:spLocks/>
          </p:cNvSpPr>
          <p:nvPr/>
        </p:nvSpPr>
        <p:spPr>
          <a:xfrm>
            <a:off x="820881" y="36114"/>
            <a:ext cx="7429500" cy="837804"/>
          </a:xfrm>
          <a:prstGeom prst="rect">
            <a:avLst/>
          </a:prstGeom>
        </p:spPr>
        <p:txBody>
          <a:bodyPr spcFirstLastPara="1" vert="horz" wrap="square" lIns="91440" tIns="45720" rIns="91440" bIns="45720" rtlCol="0" anchor="ctr" anchorCtr="0">
            <a:normAutofit/>
          </a:bodyPr>
          <a:lstStyle>
            <a:lvl1pPr lvl="0" algn="l" defTabSz="685800" rtl="0" eaLnBrk="1" latinLnBrk="0" hangingPunct="1">
              <a:lnSpc>
                <a:spcPct val="90000"/>
              </a:lnSpc>
              <a:spcBef>
                <a:spcPts val="0"/>
              </a:spcBef>
              <a:spcAft>
                <a:spcPts val="0"/>
              </a:spcAft>
              <a:buSzPts val="2800"/>
              <a:buNone/>
              <a:defRPr sz="2700" kern="1200" cap="all" baseline="0">
                <a:solidFill>
                  <a:schemeClr val="tx1"/>
                </a:solidFill>
                <a:latin typeface="+mj-lt"/>
                <a:ea typeface="+mj-ea"/>
                <a:cs typeface="+mj-c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pPr algn="ctr" defTabSz="914400">
              <a:spcBef>
                <a:spcPct val="0"/>
              </a:spcBef>
            </a:pPr>
            <a:r>
              <a:rPr lang="en-US" sz="3000" spc="-120" dirty="0"/>
              <a:t>Investigation and analysis</a:t>
            </a:r>
          </a:p>
        </p:txBody>
      </p:sp>
      <p:pic>
        <p:nvPicPr>
          <p:cNvPr id="2" name="powerbi part">
            <a:hlinkClick r:id="" action="ppaction://media"/>
            <a:extLst>
              <a:ext uri="{FF2B5EF4-FFF2-40B4-BE49-F238E27FC236}">
                <a16:creationId xmlns:a16="http://schemas.microsoft.com/office/drawing/2014/main" id="{FFDFDA7E-81CC-434F-9E58-099EAB2DDA09}"/>
              </a:ext>
            </a:extLst>
          </p:cNvPr>
          <p:cNvPicPr>
            <a:picLocks noChangeAspect="1"/>
          </p:cNvPicPr>
          <p:nvPr>
            <a:videoFile r:link="rId3"/>
            <p:extLst>
              <p:ext uri="{DAA4B4D4-6D71-4841-9C94-3DE7FCFB9230}">
                <p14:media xmlns:p14="http://schemas.microsoft.com/office/powerpoint/2010/main" r:embed="rId2"/>
              </p:ext>
            </p:extLst>
          </p:nvPr>
        </p:nvPicPr>
        <p:blipFill>
          <a:blip r:embed="rId6"/>
          <a:stretch>
            <a:fillRect/>
          </a:stretch>
        </p:blipFill>
        <p:spPr>
          <a:xfrm>
            <a:off x="878031" y="873918"/>
            <a:ext cx="7315200" cy="4114800"/>
          </a:xfrm>
          <a:prstGeom prst="rect">
            <a:avLst/>
          </a:prstGeom>
        </p:spPr>
      </p:pic>
    </p:spTree>
    <p:extLst>
      <p:ext uri="{BB962C8B-B14F-4D97-AF65-F5344CB8AC3E}">
        <p14:creationId xmlns:p14="http://schemas.microsoft.com/office/powerpoint/2010/main" val="2879664510"/>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723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8000"/>
                <a:hueMod val="94000"/>
                <a:satMod val="148000"/>
                <a:lumMod val="150000"/>
              </a:schemeClr>
            </a:gs>
            <a:gs pos="100000">
              <a:schemeClr val="bg1">
                <a:shade val="92000"/>
                <a:hueMod val="104000"/>
                <a:satMod val="140000"/>
                <a:lumMod val="68000"/>
              </a:schemeClr>
            </a:gs>
          </a:gsLst>
          <a:lin ang="5040000" scaled="0"/>
        </a:gradFill>
        <a:effectLst/>
      </p:bgPr>
    </p:bg>
    <p:spTree>
      <p:nvGrpSpPr>
        <p:cNvPr id="1" name="Shape 65"/>
        <p:cNvGrpSpPr/>
        <p:nvPr/>
      </p:nvGrpSpPr>
      <p:grpSpPr>
        <a:xfrm>
          <a:off x="0" y="0"/>
          <a:ext cx="0" cy="0"/>
          <a:chOff x="0" y="0"/>
          <a:chExt cx="0" cy="0"/>
        </a:xfrm>
      </p:grpSpPr>
      <p:sp>
        <p:nvSpPr>
          <p:cNvPr id="37" name="Google Shape;60;p14">
            <a:extLst>
              <a:ext uri="{FF2B5EF4-FFF2-40B4-BE49-F238E27FC236}">
                <a16:creationId xmlns:a16="http://schemas.microsoft.com/office/drawing/2014/main" id="{0FFDAA51-DA7C-4366-85F5-4EBB6E139BA6}"/>
              </a:ext>
            </a:extLst>
          </p:cNvPr>
          <p:cNvSpPr txBox="1">
            <a:spLocks/>
          </p:cNvSpPr>
          <p:nvPr/>
        </p:nvSpPr>
        <p:spPr>
          <a:xfrm>
            <a:off x="856058" y="561180"/>
            <a:ext cx="7429500" cy="837804"/>
          </a:xfrm>
          <a:prstGeom prst="rect">
            <a:avLst/>
          </a:prstGeom>
        </p:spPr>
        <p:txBody>
          <a:bodyPr spcFirstLastPara="1" vert="horz" wrap="square" lIns="91440" tIns="45720" rIns="91440" bIns="45720" rtlCol="0" anchor="ctr" anchorCtr="0">
            <a:normAutofit/>
          </a:bodyPr>
          <a:lstStyle>
            <a:lvl1pPr lvl="0" algn="l" defTabSz="685800" rtl="0" eaLnBrk="1" latinLnBrk="0" hangingPunct="1">
              <a:lnSpc>
                <a:spcPct val="90000"/>
              </a:lnSpc>
              <a:spcBef>
                <a:spcPts val="0"/>
              </a:spcBef>
              <a:spcAft>
                <a:spcPts val="0"/>
              </a:spcAft>
              <a:buSzPts val="2800"/>
              <a:buNone/>
              <a:defRPr sz="2700" kern="1200" cap="all" baseline="0">
                <a:solidFill>
                  <a:schemeClr val="tx1"/>
                </a:solidFill>
                <a:latin typeface="+mj-lt"/>
                <a:ea typeface="+mj-ea"/>
                <a:cs typeface="+mj-c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pPr algn="ctr" defTabSz="914400">
              <a:spcBef>
                <a:spcPct val="0"/>
              </a:spcBef>
            </a:pPr>
            <a:r>
              <a:rPr lang="en-US" sz="3000" spc="-120" dirty="0"/>
              <a:t>Upvote prediction</a:t>
            </a:r>
          </a:p>
        </p:txBody>
      </p:sp>
      <p:pic>
        <p:nvPicPr>
          <p:cNvPr id="3" name="Picture 2" descr="Diagram&#10;&#10;Description automatically generated">
            <a:extLst>
              <a:ext uri="{FF2B5EF4-FFF2-40B4-BE49-F238E27FC236}">
                <a16:creationId xmlns:a16="http://schemas.microsoft.com/office/drawing/2014/main" id="{EE81035F-2969-4F52-9612-557142B140E1}"/>
              </a:ext>
            </a:extLst>
          </p:cNvPr>
          <p:cNvPicPr>
            <a:picLocks noChangeAspect="1"/>
          </p:cNvPicPr>
          <p:nvPr/>
        </p:nvPicPr>
        <p:blipFill>
          <a:blip r:embed="rId4"/>
          <a:stretch>
            <a:fillRect/>
          </a:stretch>
        </p:blipFill>
        <p:spPr>
          <a:xfrm>
            <a:off x="1639491" y="1214616"/>
            <a:ext cx="6254462" cy="3892565"/>
          </a:xfrm>
          <a:prstGeom prst="rect">
            <a:avLst/>
          </a:prstGeom>
        </p:spPr>
      </p:pic>
    </p:spTree>
    <p:extLst>
      <p:ext uri="{BB962C8B-B14F-4D97-AF65-F5344CB8AC3E}">
        <p14:creationId xmlns:p14="http://schemas.microsoft.com/office/powerpoint/2010/main" val="1126545023"/>
      </p:ext>
    </p:extLst>
  </p:cSld>
  <p:clrMapOvr>
    <a:overrideClrMapping bg1="lt1" tx1="dk1" bg2="lt2" tx2="dk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8000"/>
                <a:hueMod val="94000"/>
                <a:satMod val="148000"/>
                <a:lumMod val="150000"/>
              </a:schemeClr>
            </a:gs>
            <a:gs pos="100000">
              <a:schemeClr val="bg1">
                <a:shade val="92000"/>
                <a:hueMod val="104000"/>
                <a:satMod val="140000"/>
                <a:lumMod val="68000"/>
              </a:schemeClr>
            </a:gs>
          </a:gsLst>
          <a:lin ang="5040000" scaled="0"/>
        </a:gradFill>
        <a:effectLst/>
      </p:bgPr>
    </p:bg>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1261315" y="883718"/>
            <a:ext cx="7037556" cy="960668"/>
          </a:xfrm>
          <a:prstGeom prst="rect">
            <a:avLst/>
          </a:prstGeom>
        </p:spPr>
        <p:txBody>
          <a:bodyPr spcFirstLastPara="1" vert="horz" lIns="91440" tIns="45720" rIns="91440" bIns="45720" rtlCol="0" anchor="t" anchorCtr="0">
            <a:normAutofit/>
          </a:bodyPr>
          <a:lstStyle/>
          <a:p>
            <a:pPr marL="0" lvl="0" indent="0" algn="ctr" defTabSz="457200">
              <a:spcBef>
                <a:spcPct val="0"/>
              </a:spcBef>
              <a:spcAft>
                <a:spcPts val="0"/>
              </a:spcAft>
            </a:pPr>
            <a:r>
              <a:rPr lang="en-US" sz="3600" dirty="0"/>
              <a:t>What is the solution ?</a:t>
            </a:r>
          </a:p>
        </p:txBody>
      </p:sp>
      <p:sp>
        <p:nvSpPr>
          <p:cNvPr id="67" name="Google Shape;67;p15"/>
          <p:cNvSpPr txBox="1">
            <a:spLocks noGrp="1"/>
          </p:cNvSpPr>
          <p:nvPr>
            <p:ph type="body" idx="1"/>
          </p:nvPr>
        </p:nvSpPr>
        <p:spPr>
          <a:xfrm>
            <a:off x="1382544" y="1967947"/>
            <a:ext cx="7037556" cy="2465469"/>
          </a:xfrm>
          <a:prstGeom prst="rect">
            <a:avLst/>
          </a:prstGeom>
        </p:spPr>
        <p:txBody>
          <a:bodyPr spcFirstLastPara="1" vert="horz" lIns="91440" tIns="45720" rIns="91440" bIns="45720" rtlCol="0" anchorCtr="0">
            <a:normAutofit fontScale="92500"/>
          </a:bodyPr>
          <a:lstStyle/>
          <a:p>
            <a:pPr marL="0" indent="0" defTabSz="457200">
              <a:spcBef>
                <a:spcPts val="1000"/>
              </a:spcBef>
              <a:buFont typeface="Wingdings 3" charset="2"/>
              <a:buChar char=""/>
            </a:pPr>
            <a:r>
              <a:rPr lang="en-US" sz="1800" dirty="0"/>
              <a:t>Based on the analysis and prediction, we were convinced that we can help people who are facing mental health issues by providing counseling help online.  Therefore, we worked on the idea of building a wellness chatbot.</a:t>
            </a:r>
          </a:p>
          <a:p>
            <a:pPr marL="0" indent="0" defTabSz="457200">
              <a:spcBef>
                <a:spcPts val="1000"/>
              </a:spcBef>
              <a:buFont typeface="Wingdings 3" charset="2"/>
              <a:buChar char=""/>
            </a:pPr>
            <a:r>
              <a:rPr lang="en-US" sz="1800" dirty="0"/>
              <a:t>As a first step, only one topic was taken from </a:t>
            </a:r>
            <a:r>
              <a:rPr lang="en-US" sz="1800" dirty="0" err="1"/>
              <a:t>counselchat</a:t>
            </a:r>
            <a:r>
              <a:rPr lang="en-US" sz="1800" dirty="0"/>
              <a:t> which is </a:t>
            </a:r>
            <a:r>
              <a:rPr lang="en-US" sz="1800" b="1" dirty="0"/>
              <a:t>depression </a:t>
            </a:r>
            <a:endParaRPr lang="en-US" sz="1800" dirty="0"/>
          </a:p>
          <a:p>
            <a:pPr marL="0" lvl="0" indent="0" defTabSz="457200">
              <a:spcBef>
                <a:spcPts val="1000"/>
              </a:spcBef>
              <a:buFont typeface="Wingdings 3" charset="2"/>
              <a:buChar char=""/>
            </a:pPr>
            <a:r>
              <a:rPr lang="en-US" sz="1800" dirty="0"/>
              <a:t>This chatbot can be integrated with health and therapy websites as a level 1 counseling support.</a:t>
            </a:r>
          </a:p>
          <a:p>
            <a:pPr marL="0" lvl="0" indent="0" defTabSz="457200">
              <a:spcBef>
                <a:spcPts val="1000"/>
              </a:spcBef>
              <a:buFont typeface="Wingdings 3" charset="2"/>
              <a:buChar char=""/>
            </a:pPr>
            <a:endParaRPr lang="en-US" sz="1800" b="1" dirty="0"/>
          </a:p>
          <a:p>
            <a:pPr marL="0" lvl="0" indent="0" defTabSz="457200">
              <a:spcBef>
                <a:spcPts val="1000"/>
              </a:spcBef>
              <a:buFont typeface="Wingdings 3" charset="2"/>
              <a:buChar char=""/>
            </a:pPr>
            <a:endParaRPr lang="en-US" sz="1800" dirty="0"/>
          </a:p>
        </p:txBody>
      </p:sp>
    </p:spTree>
    <p:extLst>
      <p:ext uri="{BB962C8B-B14F-4D97-AF65-F5344CB8AC3E}">
        <p14:creationId xmlns:p14="http://schemas.microsoft.com/office/powerpoint/2010/main" val="1299790286"/>
      </p:ext>
    </p:extLst>
  </p:cSld>
  <p:clrMapOvr>
    <a:overrideClrMapping bg1="lt1" tx1="dk1" bg2="lt2" tx2="dk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8000"/>
                <a:hueMod val="94000"/>
                <a:satMod val="148000"/>
                <a:lumMod val="150000"/>
              </a:schemeClr>
            </a:gs>
            <a:gs pos="100000">
              <a:schemeClr val="bg1">
                <a:shade val="92000"/>
                <a:hueMod val="104000"/>
                <a:satMod val="140000"/>
                <a:lumMod val="68000"/>
              </a:schemeClr>
            </a:gs>
          </a:gsLst>
          <a:lin ang="5040000" scaled="0"/>
        </a:gradFill>
        <a:effectLst/>
      </p:bgPr>
    </p:bg>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980761" y="121718"/>
            <a:ext cx="7037556" cy="960668"/>
          </a:xfrm>
          <a:prstGeom prst="rect">
            <a:avLst/>
          </a:prstGeom>
        </p:spPr>
        <p:txBody>
          <a:bodyPr spcFirstLastPara="1" vert="horz" lIns="91440" tIns="45720" rIns="91440" bIns="45720" rtlCol="0" anchor="t" anchorCtr="0">
            <a:normAutofit/>
          </a:bodyPr>
          <a:lstStyle/>
          <a:p>
            <a:pPr marL="0" lvl="0" indent="0" algn="ctr" defTabSz="457200">
              <a:spcBef>
                <a:spcPct val="0"/>
              </a:spcBef>
              <a:spcAft>
                <a:spcPts val="0"/>
              </a:spcAft>
            </a:pPr>
            <a:r>
              <a:rPr lang="en-US" sz="3600" dirty="0"/>
              <a:t>Wellness Chatbot</a:t>
            </a:r>
          </a:p>
        </p:txBody>
      </p:sp>
      <p:pic>
        <p:nvPicPr>
          <p:cNvPr id="2" name="chatbot">
            <a:hlinkClick r:id="" action="ppaction://media"/>
            <a:extLst>
              <a:ext uri="{FF2B5EF4-FFF2-40B4-BE49-F238E27FC236}">
                <a16:creationId xmlns:a16="http://schemas.microsoft.com/office/drawing/2014/main" id="{ED8C760C-400D-4B52-B2DE-EABFDFD1F50A}"/>
              </a:ext>
            </a:extLst>
          </p:cNvPr>
          <p:cNvPicPr>
            <a:picLocks noChangeAspect="1"/>
          </p:cNvPicPr>
          <p:nvPr>
            <a:videoFile r:link="rId3"/>
            <p:extLst>
              <p:ext uri="{DAA4B4D4-6D71-4841-9C94-3DE7FCFB9230}">
                <p14:media xmlns:p14="http://schemas.microsoft.com/office/powerpoint/2010/main" r:embed="rId2"/>
              </p:ext>
            </p:extLst>
          </p:nvPr>
        </p:nvPicPr>
        <p:blipFill>
          <a:blip r:embed="rId6"/>
          <a:stretch>
            <a:fillRect/>
          </a:stretch>
        </p:blipFill>
        <p:spPr>
          <a:xfrm>
            <a:off x="1072429" y="766234"/>
            <a:ext cx="7315200" cy="4114800"/>
          </a:xfrm>
          <a:prstGeom prst="rect">
            <a:avLst/>
          </a:prstGeom>
        </p:spPr>
      </p:pic>
    </p:spTree>
    <p:extLst>
      <p:ext uri="{BB962C8B-B14F-4D97-AF65-F5344CB8AC3E}">
        <p14:creationId xmlns:p14="http://schemas.microsoft.com/office/powerpoint/2010/main" val="2062700862"/>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336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8000"/>
                <a:hueMod val="94000"/>
                <a:satMod val="148000"/>
                <a:lumMod val="150000"/>
              </a:schemeClr>
            </a:gs>
            <a:gs pos="100000">
              <a:schemeClr val="bg1">
                <a:shade val="92000"/>
                <a:hueMod val="104000"/>
                <a:satMod val="140000"/>
                <a:lumMod val="68000"/>
              </a:schemeClr>
            </a:gs>
          </a:gsLst>
          <a:lin ang="5040000" scaled="0"/>
        </a:gradFill>
        <a:effectLst/>
      </p:bgPr>
    </p:bg>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890706" y="894109"/>
            <a:ext cx="7037556" cy="960668"/>
          </a:xfrm>
          <a:prstGeom prst="rect">
            <a:avLst/>
          </a:prstGeom>
        </p:spPr>
        <p:txBody>
          <a:bodyPr spcFirstLastPara="1" vert="horz" lIns="91440" tIns="45720" rIns="91440" bIns="45720" rtlCol="0" anchor="t" anchorCtr="0">
            <a:normAutofit/>
          </a:bodyPr>
          <a:lstStyle/>
          <a:p>
            <a:pPr marL="0" lvl="0" indent="0" algn="ctr" defTabSz="457200">
              <a:spcBef>
                <a:spcPct val="0"/>
              </a:spcBef>
              <a:spcAft>
                <a:spcPts val="0"/>
              </a:spcAft>
            </a:pPr>
            <a:r>
              <a:rPr lang="en-US" sz="3600" dirty="0"/>
              <a:t>Who is going to benefit ?</a:t>
            </a:r>
          </a:p>
        </p:txBody>
      </p:sp>
      <p:sp>
        <p:nvSpPr>
          <p:cNvPr id="73" name="Google Shape;73;p16"/>
          <p:cNvSpPr txBox="1">
            <a:spLocks noGrp="1"/>
          </p:cNvSpPr>
          <p:nvPr>
            <p:ph type="body" idx="1"/>
          </p:nvPr>
        </p:nvSpPr>
        <p:spPr>
          <a:xfrm>
            <a:off x="1382544" y="1967947"/>
            <a:ext cx="7037556" cy="2465469"/>
          </a:xfrm>
          <a:prstGeom prst="rect">
            <a:avLst/>
          </a:prstGeom>
        </p:spPr>
        <p:txBody>
          <a:bodyPr spcFirstLastPara="1" vert="horz" lIns="91440" tIns="45720" rIns="91440" bIns="45720" rtlCol="0" anchorCtr="0">
            <a:normAutofit/>
          </a:bodyPr>
          <a:lstStyle/>
          <a:p>
            <a:pPr marL="0" lvl="0" indent="0" defTabSz="457200">
              <a:spcBef>
                <a:spcPts val="1000"/>
              </a:spcBef>
              <a:buFont typeface="Wingdings 3" charset="2"/>
              <a:buChar char=""/>
            </a:pPr>
            <a:r>
              <a:rPr lang="en-US" sz="1600" dirty="0"/>
              <a:t>People who are living in remote areas and need initial engagement with a counsellor.</a:t>
            </a:r>
          </a:p>
          <a:p>
            <a:pPr marL="0" lvl="0" indent="0" defTabSz="457200">
              <a:spcBef>
                <a:spcPts val="1000"/>
              </a:spcBef>
              <a:buFont typeface="Wingdings 3" charset="2"/>
              <a:buChar char=""/>
            </a:pPr>
            <a:r>
              <a:rPr lang="en-US" sz="1600" dirty="0"/>
              <a:t>People who may not be inclined to go to a therapist can use the chatbot as an initial option</a:t>
            </a:r>
          </a:p>
          <a:p>
            <a:pPr marL="0" lvl="0" indent="0" defTabSz="457200">
              <a:spcBef>
                <a:spcPts val="1000"/>
              </a:spcBef>
              <a:buFont typeface="Wingdings 3" charset="2"/>
              <a:buChar char=""/>
            </a:pPr>
            <a:r>
              <a:rPr lang="en-US" sz="1600" dirty="0"/>
              <a:t>The wellness support teams in the healthcare industry can integrate the chatbot with their websites and apps. </a:t>
            </a:r>
          </a:p>
        </p:txBody>
      </p:sp>
    </p:spTree>
    <p:extLst>
      <p:ext uri="{BB962C8B-B14F-4D97-AF65-F5344CB8AC3E}">
        <p14:creationId xmlns:p14="http://schemas.microsoft.com/office/powerpoint/2010/main" val="2137823628"/>
      </p:ext>
    </p:extLst>
  </p:cSld>
  <p:clrMapOvr>
    <a:overrideClrMapping bg1="lt1" tx1="dk1" bg2="lt2" tx2="dk2" accent1="accent1" accent2="accent2" accent3="accent3" accent4="accent4" accent5="accent5" accent6="accent6" hlink="hlink" folHlink="folHlink"/>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themeOverride>
</file>

<file path=ppt/theme/themeOverride10.xml><?xml version="1.0" encoding="utf-8"?>
<a:themeOverride xmlns:a="http://schemas.openxmlformats.org/drawingml/2006/main">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themeOverride>
</file>

<file path=ppt/theme/themeOverride11.xml><?xml version="1.0" encoding="utf-8"?>
<a:themeOverride xmlns:a="http://schemas.openxmlformats.org/drawingml/2006/main">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themeOverride>
</file>

<file path=ppt/theme/themeOverride12.xml><?xml version="1.0" encoding="utf-8"?>
<a:themeOverride xmlns:a="http://schemas.openxmlformats.org/drawingml/2006/main">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themeOverride>
</file>

<file path=ppt/theme/themeOverride2.xml><?xml version="1.0" encoding="utf-8"?>
<a:themeOverride xmlns:a="http://schemas.openxmlformats.org/drawingml/2006/main">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themeOverride>
</file>

<file path=ppt/theme/themeOverride3.xml><?xml version="1.0" encoding="utf-8"?>
<a:themeOverride xmlns:a="http://schemas.openxmlformats.org/drawingml/2006/main">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themeOverride>
</file>

<file path=ppt/theme/themeOverride4.xml><?xml version="1.0" encoding="utf-8"?>
<a:themeOverride xmlns:a="http://schemas.openxmlformats.org/drawingml/2006/main">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themeOverride>
</file>

<file path=ppt/theme/themeOverride5.xml><?xml version="1.0" encoding="utf-8"?>
<a:themeOverride xmlns:a="http://schemas.openxmlformats.org/drawingml/2006/main">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themeOverride>
</file>

<file path=ppt/theme/themeOverride6.xml><?xml version="1.0" encoding="utf-8"?>
<a:themeOverride xmlns:a="http://schemas.openxmlformats.org/drawingml/2006/main">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themeOverride>
</file>

<file path=ppt/theme/themeOverride7.xml><?xml version="1.0" encoding="utf-8"?>
<a:themeOverride xmlns:a="http://schemas.openxmlformats.org/drawingml/2006/main">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themeOverride>
</file>

<file path=ppt/theme/themeOverride8.xml><?xml version="1.0" encoding="utf-8"?>
<a:themeOverride xmlns:a="http://schemas.openxmlformats.org/drawingml/2006/main">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themeOverride>
</file>

<file path=ppt/theme/themeOverride9.xml><?xml version="1.0" encoding="utf-8"?>
<a:themeOverride xmlns:a="http://schemas.openxmlformats.org/drawingml/2006/main">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themeOverride>
</file>

<file path=docProps/app.xml><?xml version="1.0" encoding="utf-8"?>
<Properties xmlns="http://schemas.openxmlformats.org/officeDocument/2006/extended-properties" xmlns:vt="http://schemas.openxmlformats.org/officeDocument/2006/docPropsVTypes">
  <Template/>
  <TotalTime>819</TotalTime>
  <Words>408</Words>
  <Application>Microsoft Office PowerPoint</Application>
  <PresentationFormat>On-screen Show (16:9)</PresentationFormat>
  <Paragraphs>54</Paragraphs>
  <Slides>14</Slides>
  <Notes>14</Notes>
  <HiddenSlides>0</HiddenSlides>
  <MMClips>2</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14</vt:i4>
      </vt:variant>
    </vt:vector>
  </HeadingPairs>
  <TitlesOfParts>
    <vt:vector size="18" baseType="lpstr">
      <vt:lpstr>Arial</vt:lpstr>
      <vt:lpstr>Tw Cen MT</vt:lpstr>
      <vt:lpstr>Wingdings 3</vt:lpstr>
      <vt:lpstr>Circuit</vt:lpstr>
      <vt:lpstr>Wellness Chatbot</vt:lpstr>
      <vt:lpstr>What is the problem ?</vt:lpstr>
      <vt:lpstr>What approach did we take?</vt:lpstr>
      <vt:lpstr>PowerPoint Presentation</vt:lpstr>
      <vt:lpstr>PowerPoint Presentation</vt:lpstr>
      <vt:lpstr>PowerPoint Presentation</vt:lpstr>
      <vt:lpstr>What is the solution ?</vt:lpstr>
      <vt:lpstr>Wellness Chatbot</vt:lpstr>
      <vt:lpstr>Who is going to benefit ?</vt:lpstr>
      <vt:lpstr>Solution Architecture</vt:lpstr>
      <vt:lpstr>Chatbot Embed Link</vt:lpstr>
      <vt:lpstr>Links to the Solution</vt:lpstr>
      <vt:lpstr>Team TeAroha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Wellness Chatbot</dc:title>
  <dc:creator>Indira Bandari</dc:creator>
  <cp:lastModifiedBy>Indira Bandari</cp:lastModifiedBy>
  <cp:revision>50</cp:revision>
  <dcterms:modified xsi:type="dcterms:W3CDTF">2021-05-05T10:08:57Z</dcterms:modified>
</cp:coreProperties>
</file>